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varScale="1">
        <p:scale>
          <a:sx n="64" d="100"/>
          <a:sy n="64" d="100"/>
        </p:scale>
        <p:origin x="67"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BAC69C-2917-4F7A-A806-05394B3EDCF5}" type="datetimeFigureOut">
              <a:rPr lang="de-DE" smtClean="0"/>
              <a:t>25.01.2019</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52388E-A32E-43A5-B44F-03871270D365}" type="slidenum">
              <a:rPr lang="de-DE" smtClean="0"/>
              <a:t>‹Nr.›</a:t>
            </a:fld>
            <a:endParaRPr lang="de-DE"/>
          </a:p>
        </p:txBody>
      </p:sp>
    </p:spTree>
    <p:extLst>
      <p:ext uri="{BB962C8B-B14F-4D97-AF65-F5344CB8AC3E}">
        <p14:creationId xmlns:p14="http://schemas.microsoft.com/office/powerpoint/2010/main" val="1596953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pro-duesseldorf.de/239-Dreck-weg-Tag" TargetMode="External"/><Relationship Id="rId3" Type="http://schemas.openxmlformats.org/officeDocument/2006/relationships/hyperlink" Target="http://www.nak-duesseldorf.de/" TargetMode="External"/><Relationship Id="rId7" Type="http://schemas.openxmlformats.org/officeDocument/2006/relationships/hyperlink" Target="https://www.nak-west.de/db/6569760/Berichte/Goldene-Besen-fuer-besonderen-Einsatz"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www.nak-west.de/db/6569765/Berichte/Jugendliche-beim-Dreck-Weg-Tag-2010" TargetMode="External"/><Relationship Id="rId5" Type="http://schemas.openxmlformats.org/officeDocument/2006/relationships/hyperlink" Target="https://www.nak-west.de/db/6569664/Berichte/Jugendliche-machen-Duesseldorf-sauber" TargetMode="External"/><Relationship Id="rId4" Type="http://schemas.openxmlformats.org/officeDocument/2006/relationships/hyperlink" Target="mailto:dreckwegtag@ijt2019.org"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Höhepunkt des Internationalen Jugendtags wird der Gottesdienst mit Stammapostel Jean-Luc Schneider in der Arena Düsseldorf sein.</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283259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Für die Eröffnungsveranstaltung sowie den Ausklang am Sonntag können sich junge Leute als Sänger, Tänzer und Schauspieler bewerben. Das ist die Chance, die Großveranstaltungen des Internationalen Jugendtags selbst mitzugestalten. Weitere Informationen und Voraussetzungen finden sich in den jeweiligen Ausschreibungen.</a:t>
            </a:r>
          </a:p>
          <a:p>
            <a:endParaRPr lang="de-DE" dirty="0"/>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15</a:t>
            </a:fld>
            <a:endParaRPr lang="de-DE">
              <a:solidFill>
                <a:srgbClr val="000000"/>
              </a:solidFill>
            </a:endParaRPr>
          </a:p>
        </p:txBody>
      </p:sp>
    </p:spTree>
    <p:extLst>
      <p:ext uri="{BB962C8B-B14F-4D97-AF65-F5344CB8AC3E}">
        <p14:creationId xmlns:p14="http://schemas.microsoft.com/office/powerpoint/2010/main" val="1268885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den Jugendcamps stehen 25.000 kostenfreie Schlafplätze direkt auf dem Veranstaltungsgelände zur Verfügung. Wichtig ist, Isomatte und Schlafsack mitzubringen! Zudem wird es keine Lademöglichkeiten für Mobiltelefone geben. Es empfiehlt sich also, </a:t>
            </a:r>
            <a:r>
              <a:rPr lang="de-DE" dirty="0" err="1"/>
              <a:t>Powerbanks</a:t>
            </a:r>
            <a:r>
              <a:rPr lang="de-DE" dirty="0"/>
              <a:t> mitzubringen.</a:t>
            </a:r>
          </a:p>
          <a:p>
            <a:pPr lvl="1"/>
            <a:endParaRPr lang="de-DE" dirty="0"/>
          </a:p>
          <a:p>
            <a:r>
              <a:rPr lang="de-DE" dirty="0"/>
              <a:t>Anderweitige Unterkünfte müssen selbst organisiert und bezahlt werden.</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Im Teilnehmerbeitrag ist die Verpflegung inklusive.</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16</a:t>
            </a:fld>
            <a:endParaRPr lang="de-DE">
              <a:solidFill>
                <a:srgbClr val="000000"/>
              </a:solidFill>
            </a:endParaRPr>
          </a:p>
        </p:txBody>
      </p:sp>
    </p:spTree>
    <p:extLst>
      <p:ext uri="{BB962C8B-B14F-4D97-AF65-F5344CB8AC3E}">
        <p14:creationId xmlns:p14="http://schemas.microsoft.com/office/powerpoint/2010/main" val="2002254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IJT-Shop gibt es das offizielle T-Shirt bereits vorab zu erwerben. Dann hat man einen Ersatz und kann es bereits bei Aktionen oder der Anreise tragen. Dazu passend gibt es einen Hoodie, einen Schal, einen Strohhut, eine Sonnenbrille, ein Sitzkissen, eine Powerbank und vieles mehr!</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18</a:t>
            </a:fld>
            <a:endParaRPr lang="de-DE">
              <a:solidFill>
                <a:srgbClr val="000000"/>
              </a:solidFill>
            </a:endParaRPr>
          </a:p>
        </p:txBody>
      </p:sp>
    </p:spTree>
    <p:extLst>
      <p:ext uri="{BB962C8B-B14F-4D97-AF65-F5344CB8AC3E}">
        <p14:creationId xmlns:p14="http://schemas.microsoft.com/office/powerpoint/2010/main" val="3111005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Arial" charset="0"/>
                <a:ea typeface="+mn-ea"/>
                <a:cs typeface="Arial" charset="0"/>
              </a:rPr>
              <a:t>Wie im Jahr 2009&amp;2010 wollen wir uns als Neuapostolische Kirche mit mehreren hunderten Jugendlichen am Dreck-weg-Tag beteiligen, um Düsseldorf für den IJT herauszuputzen.</a:t>
            </a:r>
            <a:br>
              <a:rPr lang="de-DE" sz="1200" kern="1200" dirty="0">
                <a:solidFill>
                  <a:schemeClr val="tx1"/>
                </a:solidFill>
                <a:effectLst/>
                <a:latin typeface="Arial" charset="0"/>
                <a:ea typeface="+mn-ea"/>
                <a:cs typeface="Arial" charset="0"/>
              </a:rPr>
            </a:br>
            <a:r>
              <a:rPr lang="de-DE" sz="1200" kern="1200" dirty="0">
                <a:solidFill>
                  <a:schemeClr val="tx1"/>
                </a:solidFill>
                <a:effectLst/>
                <a:latin typeface="Arial" charset="0"/>
                <a:ea typeface="+mn-ea"/>
                <a:cs typeface="Arial" charset="0"/>
              </a:rPr>
              <a:t>Dazu laden wir Jugendliche aus der Bezirkskirche Westdeutschland herzlich ein.</a:t>
            </a:r>
            <a:br>
              <a:rPr lang="de-DE" sz="1200" kern="1200" dirty="0">
                <a:solidFill>
                  <a:schemeClr val="tx1"/>
                </a:solidFill>
                <a:effectLst/>
                <a:latin typeface="Arial" charset="0"/>
                <a:ea typeface="+mn-ea"/>
                <a:cs typeface="Arial" charset="0"/>
              </a:rPr>
            </a:br>
            <a:r>
              <a:rPr lang="de-DE" sz="1200" kern="1200" dirty="0">
                <a:solidFill>
                  <a:schemeClr val="tx1"/>
                </a:solidFill>
                <a:effectLst/>
                <a:latin typeface="Arial" charset="0"/>
                <a:ea typeface="+mn-ea"/>
                <a:cs typeface="Arial" charset="0"/>
              </a:rPr>
              <a:t>Weiterhin bietet die Jugend Düsseldorf Übernachtungsmöglichkeiten in einer Kirche an inkl. Abendprogramm und einem gemeinsamen IJT-Vorfreude-Jugendgottesdienst am Sonntag.</a:t>
            </a:r>
            <a:br>
              <a:rPr lang="de-DE" sz="1200" kern="1200" dirty="0">
                <a:solidFill>
                  <a:schemeClr val="tx1"/>
                </a:solidFill>
                <a:effectLst/>
                <a:latin typeface="Arial" charset="0"/>
                <a:ea typeface="+mn-ea"/>
                <a:cs typeface="Arial" charset="0"/>
              </a:rPr>
            </a:br>
            <a:r>
              <a:rPr lang="de-DE" sz="1200" kern="1200" dirty="0">
                <a:solidFill>
                  <a:schemeClr val="tx1"/>
                </a:solidFill>
                <a:effectLst/>
                <a:latin typeface="Arial" charset="0"/>
                <a:ea typeface="+mn-ea"/>
                <a:cs typeface="Arial" charset="0"/>
              </a:rPr>
              <a:t>Weitere Informationen gibt es unter </a:t>
            </a:r>
            <a:r>
              <a:rPr lang="de-DE" sz="1200" u="sng" kern="1200" dirty="0">
                <a:solidFill>
                  <a:schemeClr val="tx1"/>
                </a:solidFill>
                <a:effectLst/>
                <a:latin typeface="Arial" charset="0"/>
                <a:ea typeface="+mn-ea"/>
                <a:cs typeface="Arial" charset="0"/>
                <a:hlinkClick r:id="rId3"/>
              </a:rPr>
              <a:t>www.nak-duesseldorf.de</a:t>
            </a:r>
            <a:r>
              <a:rPr lang="de-DE" sz="1200" kern="1200" dirty="0">
                <a:solidFill>
                  <a:schemeClr val="tx1"/>
                </a:solidFill>
                <a:effectLst/>
                <a:latin typeface="Arial" charset="0"/>
                <a:ea typeface="+mn-ea"/>
                <a:cs typeface="Arial" charset="0"/>
              </a:rPr>
              <a:t>. Fragen können an </a:t>
            </a:r>
            <a:r>
              <a:rPr lang="de-DE" sz="1200" u="sng" kern="1200" dirty="0">
                <a:solidFill>
                  <a:schemeClr val="tx1"/>
                </a:solidFill>
                <a:effectLst/>
                <a:latin typeface="Arial" charset="0"/>
                <a:ea typeface="+mn-ea"/>
                <a:cs typeface="Arial" charset="0"/>
                <a:hlinkClick r:id="rId4"/>
              </a:rPr>
              <a:t>dreckwegtag@ijt2019.org</a:t>
            </a:r>
            <a:r>
              <a:rPr lang="de-DE" sz="1200" kern="1200" dirty="0">
                <a:solidFill>
                  <a:schemeClr val="tx1"/>
                </a:solidFill>
                <a:effectLst/>
                <a:latin typeface="Arial" charset="0"/>
                <a:ea typeface="+mn-ea"/>
                <a:cs typeface="Arial" charset="0"/>
              </a:rPr>
              <a:t> gestellt werden.</a:t>
            </a:r>
          </a:p>
          <a:p>
            <a:endParaRPr lang="de-DE" sz="1200" b="1" kern="1200" dirty="0">
              <a:solidFill>
                <a:schemeClr val="tx1"/>
              </a:solidFill>
              <a:effectLst/>
              <a:latin typeface="Arial" charset="0"/>
              <a:ea typeface="+mn-ea"/>
              <a:cs typeface="Arial" charset="0"/>
            </a:endParaRPr>
          </a:p>
          <a:p>
            <a:r>
              <a:rPr lang="de-DE" sz="1200" b="1" kern="1200" dirty="0">
                <a:solidFill>
                  <a:schemeClr val="tx1"/>
                </a:solidFill>
                <a:effectLst/>
                <a:latin typeface="Arial" charset="0"/>
                <a:ea typeface="+mn-ea"/>
                <a:cs typeface="Arial" charset="0"/>
              </a:rPr>
              <a:t>PROGRAMM</a:t>
            </a:r>
            <a:endParaRPr lang="en-US" sz="1200" kern="1200" dirty="0">
              <a:solidFill>
                <a:schemeClr val="tx1"/>
              </a:solidFill>
              <a:effectLst/>
              <a:latin typeface="Arial" charset="0"/>
              <a:ea typeface="+mn-ea"/>
              <a:cs typeface="Arial" charset="0"/>
            </a:endParaRPr>
          </a:p>
          <a:p>
            <a:r>
              <a:rPr lang="de-DE" sz="1200" b="1" kern="1200" dirty="0">
                <a:solidFill>
                  <a:schemeClr val="tx1"/>
                </a:solidFill>
                <a:effectLst/>
                <a:latin typeface="Arial" charset="0"/>
                <a:ea typeface="+mn-ea"/>
                <a:cs typeface="Arial" charset="0"/>
              </a:rPr>
              <a:t>6. April 2019, Samstag</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10 Uhr	Saubermachen der Rheinauen am Paradiesstrand</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		Treffpunkt Rheinnähe Medienhafen</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14 Uhr	 Picknick und Grillen am Rhein</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16 Uhr 	Altstadttour</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18 Uhr 	Abendprogramm mit der Jugend Düsseldorf</a:t>
            </a:r>
            <a:endParaRPr lang="en-US" sz="1200" kern="1200" dirty="0">
              <a:solidFill>
                <a:schemeClr val="tx1"/>
              </a:solidFill>
              <a:effectLst/>
              <a:latin typeface="Arial" charset="0"/>
              <a:ea typeface="+mn-ea"/>
              <a:cs typeface="Arial" charset="0"/>
            </a:endParaRPr>
          </a:p>
          <a:p>
            <a:r>
              <a:rPr lang="de-DE" sz="1200" b="1" kern="1200" dirty="0">
                <a:solidFill>
                  <a:schemeClr val="tx1"/>
                </a:solidFill>
                <a:effectLst/>
                <a:latin typeface="Arial" charset="0"/>
                <a:ea typeface="+mn-ea"/>
                <a:cs typeface="Arial" charset="0"/>
              </a:rPr>
              <a:t>7. April 2019, Sonntag</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11 Uhr	IJT-Vorfreude-Jugendgottesdienst mit den Teilnehmern des Dreck-Weg-Tages </a:t>
            </a:r>
            <a:endParaRPr lang="en-US" sz="1200" kern="1200" dirty="0">
              <a:solidFill>
                <a:schemeClr val="tx1"/>
              </a:solidFill>
              <a:effectLst/>
              <a:latin typeface="Arial" charset="0"/>
              <a:ea typeface="+mn-ea"/>
              <a:cs typeface="Arial" charset="0"/>
            </a:endParaRPr>
          </a:p>
          <a:p>
            <a:r>
              <a:rPr lang="de-DE" sz="1200" b="1" kern="1200" dirty="0">
                <a:solidFill>
                  <a:schemeClr val="tx1"/>
                </a:solidFill>
                <a:effectLst/>
                <a:latin typeface="Arial" charset="0"/>
                <a:ea typeface="+mn-ea"/>
                <a:cs typeface="Arial" charset="0"/>
              </a:rPr>
              <a:t> </a:t>
            </a:r>
            <a:endParaRPr lang="en-US" sz="1200" kern="1200" dirty="0">
              <a:solidFill>
                <a:schemeClr val="tx1"/>
              </a:solidFill>
              <a:effectLst/>
              <a:latin typeface="Arial" charset="0"/>
              <a:ea typeface="+mn-ea"/>
              <a:cs typeface="Arial" charset="0"/>
            </a:endParaRPr>
          </a:p>
          <a:p>
            <a:r>
              <a:rPr lang="en-US" sz="1200" b="1" kern="1200" dirty="0">
                <a:solidFill>
                  <a:schemeClr val="tx1"/>
                </a:solidFill>
                <a:effectLst/>
                <a:latin typeface="Arial" charset="0"/>
                <a:ea typeface="+mn-ea"/>
                <a:cs typeface="Arial" charset="0"/>
              </a:rPr>
              <a:t>Link </a:t>
            </a:r>
            <a:r>
              <a:rPr lang="en-US" sz="1200" b="1" kern="1200" dirty="0" err="1">
                <a:solidFill>
                  <a:schemeClr val="tx1"/>
                </a:solidFill>
                <a:effectLst/>
                <a:latin typeface="Arial" charset="0"/>
                <a:ea typeface="+mn-ea"/>
                <a:cs typeface="Arial" charset="0"/>
              </a:rPr>
              <a:t>Sammlung</a:t>
            </a:r>
            <a:endParaRPr lang="en-US" sz="1200" kern="1200" dirty="0">
              <a:solidFill>
                <a:schemeClr val="tx1"/>
              </a:solidFill>
              <a:effectLst/>
              <a:latin typeface="Arial" charset="0"/>
              <a:ea typeface="+mn-ea"/>
              <a:cs typeface="Arial" charset="0"/>
            </a:endParaRPr>
          </a:p>
          <a:p>
            <a:r>
              <a:rPr lang="en-US" sz="1200" kern="1200" dirty="0">
                <a:solidFill>
                  <a:schemeClr val="tx1"/>
                </a:solidFill>
                <a:effectLst/>
                <a:latin typeface="Arial" charset="0"/>
                <a:ea typeface="+mn-ea"/>
                <a:cs typeface="Arial" charset="0"/>
              </a:rPr>
              <a:t>2009		</a:t>
            </a:r>
            <a:r>
              <a:rPr lang="en-US" sz="1200" u="sng" kern="1200" dirty="0">
                <a:solidFill>
                  <a:schemeClr val="tx1"/>
                </a:solidFill>
                <a:effectLst/>
                <a:latin typeface="Arial" charset="0"/>
                <a:ea typeface="+mn-ea"/>
                <a:cs typeface="Arial" charset="0"/>
                <a:hlinkClick r:id="rId5"/>
              </a:rPr>
              <a:t>https://www.nak-west.de/db/6569664/Berichte/Jugendliche-machen-Duesseldorf-sauber</a:t>
            </a:r>
            <a:endParaRPr lang="en-US" sz="1200" kern="1200" dirty="0">
              <a:solidFill>
                <a:schemeClr val="tx1"/>
              </a:solidFill>
              <a:effectLst/>
              <a:latin typeface="Arial" charset="0"/>
              <a:ea typeface="+mn-ea"/>
              <a:cs typeface="Arial" charset="0"/>
            </a:endParaRPr>
          </a:p>
          <a:p>
            <a:r>
              <a:rPr lang="en-US" sz="1200" kern="1200" dirty="0">
                <a:solidFill>
                  <a:schemeClr val="tx1"/>
                </a:solidFill>
                <a:effectLst/>
                <a:latin typeface="Arial" charset="0"/>
                <a:ea typeface="+mn-ea"/>
                <a:cs typeface="Arial" charset="0"/>
              </a:rPr>
              <a:t>2010		</a:t>
            </a:r>
            <a:r>
              <a:rPr lang="en-US" sz="1200" u="sng" kern="1200" dirty="0">
                <a:solidFill>
                  <a:schemeClr val="tx1"/>
                </a:solidFill>
                <a:effectLst/>
                <a:latin typeface="Arial" charset="0"/>
                <a:ea typeface="+mn-ea"/>
                <a:cs typeface="Arial" charset="0"/>
                <a:hlinkClick r:id="rId6"/>
              </a:rPr>
              <a:t>https://www.nak-west.de/db/6569765/Berichte/Jugendliche-beim-Dreck-Weg-Tag-2010</a:t>
            </a:r>
            <a:endParaRPr lang="en-US" sz="1200" kern="1200" dirty="0">
              <a:solidFill>
                <a:schemeClr val="tx1"/>
              </a:solidFill>
              <a:effectLst/>
              <a:latin typeface="Arial" charset="0"/>
              <a:ea typeface="+mn-ea"/>
              <a:cs typeface="Arial" charset="0"/>
            </a:endParaRPr>
          </a:p>
          <a:p>
            <a:r>
              <a:rPr lang="de-DE" sz="1200" kern="1200" dirty="0">
                <a:solidFill>
                  <a:schemeClr val="tx1"/>
                </a:solidFill>
                <a:effectLst/>
                <a:latin typeface="Arial" charset="0"/>
                <a:ea typeface="+mn-ea"/>
                <a:cs typeface="Arial" charset="0"/>
              </a:rPr>
              <a:t>Goldener Besen:	</a:t>
            </a:r>
            <a:r>
              <a:rPr lang="de-DE" sz="1200" u="sng" kern="1200" dirty="0">
                <a:solidFill>
                  <a:schemeClr val="tx1"/>
                </a:solidFill>
                <a:effectLst/>
                <a:latin typeface="Arial" charset="0"/>
                <a:ea typeface="+mn-ea"/>
                <a:cs typeface="Arial" charset="0"/>
                <a:hlinkClick r:id="rId7"/>
              </a:rPr>
              <a:t>https://www.nak-west.de/db/6569760/Berichte/Goldene-Besen-fuer-besonderen-Einsatz</a:t>
            </a:r>
            <a:endParaRPr lang="en-US" sz="1200" kern="1200" dirty="0">
              <a:solidFill>
                <a:schemeClr val="tx1"/>
              </a:solidFill>
              <a:effectLst/>
              <a:latin typeface="Arial" charset="0"/>
              <a:ea typeface="+mn-ea"/>
              <a:cs typeface="Arial" charset="0"/>
            </a:endParaRPr>
          </a:p>
          <a:p>
            <a:r>
              <a:rPr lang="de-DE" sz="1200" kern="1200" dirty="0" err="1">
                <a:solidFill>
                  <a:schemeClr val="tx1"/>
                </a:solidFill>
                <a:effectLst/>
                <a:latin typeface="Arial" charset="0"/>
                <a:ea typeface="+mn-ea"/>
                <a:cs typeface="Arial" charset="0"/>
              </a:rPr>
              <a:t>pro.duesseldorf</a:t>
            </a:r>
            <a:r>
              <a:rPr lang="de-DE" sz="1200" kern="1200" dirty="0">
                <a:solidFill>
                  <a:schemeClr val="tx1"/>
                </a:solidFill>
                <a:effectLst/>
                <a:latin typeface="Arial" charset="0"/>
                <a:ea typeface="+mn-ea"/>
                <a:cs typeface="Arial" charset="0"/>
              </a:rPr>
              <a:t>: 	</a:t>
            </a:r>
            <a:r>
              <a:rPr lang="de-DE" sz="1200" u="sng" kern="1200" dirty="0">
                <a:solidFill>
                  <a:schemeClr val="tx1"/>
                </a:solidFill>
                <a:effectLst/>
                <a:latin typeface="Arial" charset="0"/>
                <a:ea typeface="+mn-ea"/>
                <a:cs typeface="Arial" charset="0"/>
                <a:hlinkClick r:id="rId8"/>
              </a:rPr>
              <a:t>https://www.pro-duesseldorf.de/239-Dreck-weg-Tag</a:t>
            </a:r>
            <a:endParaRPr lang="en-US" sz="1200" kern="1200" dirty="0">
              <a:solidFill>
                <a:schemeClr val="tx1"/>
              </a:solidFill>
              <a:effectLst/>
              <a:latin typeface="Arial" charset="0"/>
              <a:ea typeface="+mn-ea"/>
              <a:cs typeface="Arial" charset="0"/>
            </a:endParaRPr>
          </a:p>
        </p:txBody>
      </p:sp>
      <p:sp>
        <p:nvSpPr>
          <p:cNvPr id="4" name="Foliennummernplatzhalter 3"/>
          <p:cNvSpPr>
            <a:spLocks noGrp="1"/>
          </p:cNvSpPr>
          <p:nvPr>
            <p:ph type="sldNum" sz="quarter" idx="5"/>
          </p:nvPr>
        </p:nvSpPr>
        <p:spPr/>
        <p:txBody>
          <a:bodyPr/>
          <a:lstStyle/>
          <a:p>
            <a:fld id="{B25B0E5A-8543-4F34-86E0-BC2020D5C66F}" type="slidenum">
              <a:rPr lang="de-DE" smtClean="0">
                <a:solidFill>
                  <a:srgbClr val="000000"/>
                </a:solidFill>
              </a:rPr>
              <a:pPr/>
              <a:t>20</a:t>
            </a:fld>
            <a:endParaRPr lang="de-DE">
              <a:solidFill>
                <a:srgbClr val="000000"/>
              </a:solidFill>
            </a:endParaRPr>
          </a:p>
        </p:txBody>
      </p:sp>
    </p:spTree>
    <p:extLst>
      <p:ext uri="{BB962C8B-B14F-4D97-AF65-F5344CB8AC3E}">
        <p14:creationId xmlns:p14="http://schemas.microsoft.com/office/powerpoint/2010/main" val="1836750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Kirche erwartet Gäste aus aller Welt</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3</a:t>
            </a:fld>
            <a:endParaRPr lang="de-DE">
              <a:solidFill>
                <a:srgbClr val="000000"/>
              </a:solidFill>
            </a:endParaRPr>
          </a:p>
        </p:txBody>
      </p:sp>
    </p:spTree>
    <p:extLst>
      <p:ext uri="{BB962C8B-B14F-4D97-AF65-F5344CB8AC3E}">
        <p14:creationId xmlns:p14="http://schemas.microsoft.com/office/powerpoint/2010/main" val="3211198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gibt viel Musik – unterschiedliche Stilrichtungen und aus verschiedenen Kontinenten</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4</a:t>
            </a:fld>
            <a:endParaRPr lang="de-DE">
              <a:solidFill>
                <a:srgbClr val="000000"/>
              </a:solidFill>
            </a:endParaRPr>
          </a:p>
        </p:txBody>
      </p:sp>
    </p:spTree>
    <p:extLst>
      <p:ext uri="{BB962C8B-B14F-4D97-AF65-F5344CB8AC3E}">
        <p14:creationId xmlns:p14="http://schemas.microsoft.com/office/powerpoint/2010/main" val="2736502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der Arena finden die Eröffnungsveranstaltung, das Pop-Oratorium, die Samstagabendveranstaltung und der Gottesdienst statt.</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5</a:t>
            </a:fld>
            <a:endParaRPr lang="de-DE">
              <a:solidFill>
                <a:srgbClr val="000000"/>
              </a:solidFill>
            </a:endParaRPr>
          </a:p>
        </p:txBody>
      </p:sp>
    </p:spTree>
    <p:extLst>
      <p:ext uri="{BB962C8B-B14F-4D97-AF65-F5344CB8AC3E}">
        <p14:creationId xmlns:p14="http://schemas.microsoft.com/office/powerpoint/2010/main" val="4208271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Jeder Teilnehmer erhält ein Begrüßungspaket, das unter anderem das offizielle T-Shirt enthält.</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6</a:t>
            </a:fld>
            <a:endParaRPr lang="de-DE">
              <a:solidFill>
                <a:srgbClr val="000000"/>
              </a:solidFill>
            </a:endParaRPr>
          </a:p>
        </p:txBody>
      </p:sp>
    </p:spTree>
    <p:extLst>
      <p:ext uri="{BB962C8B-B14F-4D97-AF65-F5344CB8AC3E}">
        <p14:creationId xmlns:p14="http://schemas.microsoft.com/office/powerpoint/2010/main" val="3208623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Höhepunkt am Freitagabend ist das Pop-Oratorium. Teilnehmer des IJT haben freien Eintritt. Weitere Karten sind im Verkauf erhältlich.</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7</a:t>
            </a:fld>
            <a:endParaRPr lang="de-DE">
              <a:solidFill>
                <a:srgbClr val="000000"/>
              </a:solidFill>
            </a:endParaRPr>
          </a:p>
        </p:txBody>
      </p:sp>
    </p:spTree>
    <p:extLst>
      <p:ext uri="{BB962C8B-B14F-4D97-AF65-F5344CB8AC3E}">
        <p14:creationId xmlns:p14="http://schemas.microsoft.com/office/powerpoint/2010/main" val="1990908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Stammapostel Schneider hat die Jugendlichen aus aller Welt nach Düsseldorf eingeladen</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8</a:t>
            </a:fld>
            <a:endParaRPr lang="de-DE">
              <a:solidFill>
                <a:srgbClr val="000000"/>
              </a:solidFill>
            </a:endParaRPr>
          </a:p>
        </p:txBody>
      </p:sp>
    </p:spTree>
    <p:extLst>
      <p:ext uri="{BB962C8B-B14F-4D97-AF65-F5344CB8AC3E}">
        <p14:creationId xmlns:p14="http://schemas.microsoft.com/office/powerpoint/2010/main" val="3176741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Eingeladen sind Jugendliche und junge Erwachsene von 14 bis einschließlich 35 Jahren. Jeder kann gern Freunde mitbringen. Der Jugendtag ist eine tolle Möglichkeit, Freunden die Vielfalt der Kirche zu zeigen.</a:t>
            </a:r>
          </a:p>
          <a:p>
            <a:endParaRPr lang="de-DE" dirty="0"/>
          </a:p>
          <a:p>
            <a:r>
              <a:rPr lang="de-DE" dirty="0"/>
              <a:t>Eingeladen sind auch die Konfirmanden der Jahrgänge 2019 und 2020 mit ihren Lehrern und deren Partner, die Jugendbeauftragten mit Partner sowie die Gemeindevorsteher und Bezirksämter mit Partner.</a:t>
            </a:r>
          </a:p>
          <a:p>
            <a:endParaRPr lang="de-DE" dirty="0"/>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9</a:t>
            </a:fld>
            <a:endParaRPr lang="de-DE">
              <a:solidFill>
                <a:srgbClr val="000000"/>
              </a:solidFill>
            </a:endParaRPr>
          </a:p>
        </p:txBody>
      </p:sp>
    </p:spTree>
    <p:extLst>
      <p:ext uri="{BB962C8B-B14F-4D97-AF65-F5344CB8AC3E}">
        <p14:creationId xmlns:p14="http://schemas.microsoft.com/office/powerpoint/2010/main" val="2112424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Veranstaltungsorte sind Messe und Arena Düsseldorf</a:t>
            </a:r>
          </a:p>
          <a:p>
            <a:endParaRPr lang="de-DE" dirty="0"/>
          </a:p>
          <a:p>
            <a:r>
              <a:rPr lang="de-DE" dirty="0"/>
              <a:t>Sie sind bekannt durch Europa-Jugendtag 2009. Die Messe bietet 19 Ausstellungshallen mit 261.800 Quadratmeter Ausstellungsfläche</a:t>
            </a:r>
          </a:p>
          <a:p>
            <a:endParaRPr lang="de-DE" dirty="0"/>
          </a:p>
          <a:p>
            <a:r>
              <a:rPr lang="de-DE" dirty="0"/>
              <a:t>Düsseldorf liegt zentral im Herzen Europas, bietet einen Internationalen Flughafen sowie eine gute Bahnanbindung</a:t>
            </a:r>
          </a:p>
          <a:p>
            <a:endParaRPr lang="de-DE" dirty="0"/>
          </a:p>
          <a:p>
            <a:r>
              <a:rPr lang="de-DE" dirty="0"/>
              <a:t>Die Arena liegt in unmittelbarer Nachbarschaft zur Messe und hat bis zu 45.000 überdachte Sitzplätze.</a:t>
            </a:r>
          </a:p>
        </p:txBody>
      </p:sp>
      <p:sp>
        <p:nvSpPr>
          <p:cNvPr id="4" name="Foliennummernplatzhalter 3"/>
          <p:cNvSpPr>
            <a:spLocks noGrp="1"/>
          </p:cNvSpPr>
          <p:nvPr>
            <p:ph type="sldNum" sz="quarter" idx="10"/>
          </p:nvPr>
        </p:nvSpPr>
        <p:spPr/>
        <p:txBody>
          <a:bodyPr/>
          <a:lstStyle/>
          <a:p>
            <a:fld id="{B25B0E5A-8543-4F34-86E0-BC2020D5C66F}" type="slidenum">
              <a:rPr lang="de-DE" smtClean="0">
                <a:solidFill>
                  <a:srgbClr val="000000"/>
                </a:solidFill>
              </a:rPr>
              <a:pPr/>
              <a:t>10</a:t>
            </a:fld>
            <a:endParaRPr lang="de-DE">
              <a:solidFill>
                <a:srgbClr val="000000"/>
              </a:solidFill>
            </a:endParaRPr>
          </a:p>
        </p:txBody>
      </p:sp>
    </p:spTree>
    <p:extLst>
      <p:ext uri="{BB962C8B-B14F-4D97-AF65-F5344CB8AC3E}">
        <p14:creationId xmlns:p14="http://schemas.microsoft.com/office/powerpoint/2010/main" val="16998218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Titelfolie">
    <p:spTree>
      <p:nvGrpSpPr>
        <p:cNvPr id="1" name=""/>
        <p:cNvGrpSpPr/>
        <p:nvPr/>
      </p:nvGrpSpPr>
      <p:grpSpPr>
        <a:xfrm>
          <a:off x="0" y="0"/>
          <a:ext cx="0" cy="0"/>
          <a:chOff x="0" y="0"/>
          <a:chExt cx="0" cy="0"/>
        </a:xfrm>
      </p:grpSpPr>
      <p:pic>
        <p:nvPicPr>
          <p:cNvPr id="3" name="Grafik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53762" y="620610"/>
            <a:ext cx="4236477" cy="2383019"/>
          </a:xfrm>
          <a:prstGeom prst="rect">
            <a:avLst/>
          </a:prstGeom>
        </p:spPr>
      </p:pic>
      <p:sp>
        <p:nvSpPr>
          <p:cNvPr id="3074" name="Rectangle 2"/>
          <p:cNvSpPr>
            <a:spLocks noGrp="1" noChangeArrowheads="1"/>
          </p:cNvSpPr>
          <p:nvPr>
            <p:ph type="ctrTitle" hasCustomPrompt="1"/>
          </p:nvPr>
        </p:nvSpPr>
        <p:spPr>
          <a:xfrm>
            <a:off x="798166" y="3284980"/>
            <a:ext cx="7560000" cy="1152160"/>
          </a:xfrm>
        </p:spPr>
        <p:txBody>
          <a:bodyPr wrap="square" lIns="90000" tIns="46800" rIns="90000" bIns="46800" anchor="ctr"/>
          <a:lstStyle>
            <a:lvl1pPr algn="ctr">
              <a:defRPr sz="3500">
                <a:solidFill>
                  <a:schemeClr val="tx2">
                    <a:lumMod val="60000"/>
                    <a:lumOff val="40000"/>
                  </a:schemeClr>
                </a:solidFill>
              </a:defRPr>
            </a:lvl1pPr>
          </a:lstStyle>
          <a:p>
            <a:r>
              <a:rPr lang="de-DE" dirty="0"/>
              <a:t>Der Titel</a:t>
            </a:r>
            <a:br>
              <a:rPr lang="de-DE" dirty="0"/>
            </a:br>
            <a:r>
              <a:rPr lang="de-DE" dirty="0"/>
              <a:t>der Präsentation</a:t>
            </a:r>
          </a:p>
        </p:txBody>
      </p:sp>
      <p:sp>
        <p:nvSpPr>
          <p:cNvPr id="3075" name="Rectangle 3"/>
          <p:cNvSpPr>
            <a:spLocks noGrp="1" noChangeArrowheads="1"/>
          </p:cNvSpPr>
          <p:nvPr>
            <p:ph type="subTitle" idx="1" hasCustomPrompt="1"/>
          </p:nvPr>
        </p:nvSpPr>
        <p:spPr>
          <a:xfrm>
            <a:off x="798166" y="4653170"/>
            <a:ext cx="7560000" cy="1008140"/>
          </a:xfrm>
        </p:spPr>
        <p:txBody>
          <a:bodyPr lIns="90000" tIns="46800" rIns="90000" bIns="46800"/>
          <a:lstStyle>
            <a:lvl1pPr marL="0" indent="0" algn="ctr">
              <a:buFont typeface="Wingdings" pitchFamily="2" charset="2"/>
              <a:buNone/>
              <a:defRPr sz="2000"/>
            </a:lvl1pPr>
          </a:lstStyle>
          <a:p>
            <a:r>
              <a:rPr lang="de-DE" dirty="0"/>
              <a:t>Was in dieser Präsentation gesagt werden soll </a:t>
            </a:r>
            <a:br>
              <a:rPr lang="de-DE" dirty="0"/>
            </a:br>
            <a:r>
              <a:rPr lang="de-DE" dirty="0"/>
              <a:t>und andere wichtige Dinge</a:t>
            </a:r>
          </a:p>
        </p:txBody>
      </p:sp>
      <p:sp>
        <p:nvSpPr>
          <p:cNvPr id="3083" name="Text Box 11"/>
          <p:cNvSpPr txBox="1">
            <a:spLocks noChangeArrowheads="1"/>
          </p:cNvSpPr>
          <p:nvPr userDrawn="1"/>
        </p:nvSpPr>
        <p:spPr bwMode="auto">
          <a:xfrm>
            <a:off x="3348038" y="165100"/>
            <a:ext cx="5040312" cy="609600"/>
          </a:xfrm>
          <a:prstGeom prst="rect">
            <a:avLst/>
          </a:prstGeom>
          <a:noFill/>
          <a:ln w="9525">
            <a:noFill/>
            <a:miter lim="800000"/>
            <a:headEnd/>
            <a:tailEnd/>
          </a:ln>
          <a:effectLst/>
        </p:spPr>
        <p:txBody>
          <a:bodyPr>
            <a:spAutoFit/>
          </a:bodyPr>
          <a:lstStyle/>
          <a:p>
            <a:pPr algn="r" fontAlgn="base">
              <a:spcBef>
                <a:spcPct val="50000"/>
              </a:spcBef>
              <a:spcAft>
                <a:spcPct val="0"/>
              </a:spcAft>
            </a:pPr>
            <a:r>
              <a:rPr lang="de-DE" sz="1700">
                <a:solidFill>
                  <a:prstClr val="black"/>
                </a:solidFill>
                <a:latin typeface="Verdana" pitchFamily="34" charset="0"/>
              </a:rPr>
              <a:t/>
            </a:r>
            <a:br>
              <a:rPr lang="de-DE" sz="1700">
                <a:solidFill>
                  <a:prstClr val="black"/>
                </a:solidFill>
                <a:latin typeface="Verdana" pitchFamily="34" charset="0"/>
              </a:rPr>
            </a:br>
            <a:endParaRPr lang="de-DE" sz="1700">
              <a:solidFill>
                <a:prstClr val="black"/>
              </a:solidFill>
              <a:latin typeface="Verdana" pitchFamily="34" charset="0"/>
            </a:endParaRPr>
          </a:p>
        </p:txBody>
      </p:sp>
    </p:spTree>
    <p:extLst>
      <p:ext uri="{BB962C8B-B14F-4D97-AF65-F5344CB8AC3E}">
        <p14:creationId xmlns:p14="http://schemas.microsoft.com/office/powerpoint/2010/main" val="19961175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halt - Layout 1">
    <p:spTree>
      <p:nvGrpSpPr>
        <p:cNvPr id="1" name=""/>
        <p:cNvGrpSpPr/>
        <p:nvPr/>
      </p:nvGrpSpPr>
      <p:grpSpPr>
        <a:xfrm>
          <a:off x="0" y="0"/>
          <a:ext cx="0" cy="0"/>
          <a:chOff x="0" y="0"/>
          <a:chExt cx="0" cy="0"/>
        </a:xfrm>
      </p:grpSpPr>
      <p:sp>
        <p:nvSpPr>
          <p:cNvPr id="3" name="Inhaltsplatzhalter 2"/>
          <p:cNvSpPr>
            <a:spLocks noGrp="1"/>
          </p:cNvSpPr>
          <p:nvPr>
            <p:ph idx="1"/>
          </p:nvPr>
        </p:nvSpPr>
        <p:spPr>
          <a:xfrm>
            <a:off x="792000" y="1340710"/>
            <a:ext cx="7560000" cy="5040000"/>
          </a:xfrm>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oliennummernplatzhalter 4"/>
          <p:cNvSpPr>
            <a:spLocks noGrp="1"/>
          </p:cNvSpPr>
          <p:nvPr>
            <p:ph type="sldNum" sz="quarter" idx="11"/>
          </p:nvPr>
        </p:nvSpPr>
        <p:spPr/>
        <p:txBody>
          <a:bodyPr/>
          <a:lstStyle>
            <a:lvl1pPr>
              <a:defRPr/>
            </a:lvl1pPr>
          </a:lstStyle>
          <a:p>
            <a:r>
              <a:rPr lang="de-DE" dirty="0">
                <a:solidFill>
                  <a:prstClr val="black"/>
                </a:solidFill>
              </a:rPr>
              <a:t>Folie </a:t>
            </a:r>
            <a:fld id="{A46A0E8E-74CE-4515-809A-4287D14ACD91}" type="slidenum">
              <a:rPr lang="de-DE" smtClean="0">
                <a:solidFill>
                  <a:prstClr val="black"/>
                </a:solidFill>
              </a:rPr>
              <a:pPr/>
              <a:t>‹Nr.›</a:t>
            </a:fld>
            <a:endParaRPr lang="de-DE" dirty="0">
              <a:solidFill>
                <a:prstClr val="black"/>
              </a:solidFill>
            </a:endParaRPr>
          </a:p>
        </p:txBody>
      </p:sp>
      <p:sp>
        <p:nvSpPr>
          <p:cNvPr id="9" name="Titel 8"/>
          <p:cNvSpPr>
            <a:spLocks noGrp="1"/>
          </p:cNvSpPr>
          <p:nvPr>
            <p:ph type="title"/>
          </p:nvPr>
        </p:nvSpPr>
        <p:spPr>
          <a:xfrm>
            <a:off x="792000" y="764630"/>
            <a:ext cx="7560000" cy="504070"/>
          </a:xfrm>
        </p:spPr>
        <p:txBody>
          <a:bodyPr/>
          <a:lstStyle/>
          <a:p>
            <a:r>
              <a:rPr lang="de-DE" dirty="0"/>
              <a:t>Titelmasterformat durch Klicken bearbeiten</a:t>
            </a:r>
          </a:p>
        </p:txBody>
      </p:sp>
    </p:spTree>
    <p:extLst>
      <p:ext uri="{BB962C8B-B14F-4D97-AF65-F5344CB8AC3E}">
        <p14:creationId xmlns:p14="http://schemas.microsoft.com/office/powerpoint/2010/main" val="324741975"/>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Dr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680585" y="1340710"/>
            <a:ext cx="3672000" cy="5040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798730" y="1340710"/>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p:cNvSpPr>
            <a:spLocks noGrp="1"/>
          </p:cNvSpPr>
          <p:nvPr>
            <p:ph type="sldNum" sz="quarter" idx="11"/>
          </p:nvPr>
        </p:nvSpPr>
        <p:spPr/>
        <p:txBody>
          <a:bodyPr/>
          <a:lstStyle>
            <a:lvl1pPr>
              <a:defRPr/>
            </a:lvl1pPr>
          </a:lstStyle>
          <a:p>
            <a:r>
              <a:rPr lang="de-DE" dirty="0">
                <a:solidFill>
                  <a:prstClr val="black"/>
                </a:solidFill>
              </a:rPr>
              <a:t>Folie </a:t>
            </a:r>
            <a:fld id="{B74578A5-E032-4DCB-97A9-2B0B53B5F9F2}" type="slidenum">
              <a:rPr lang="de-DE" smtClean="0">
                <a:solidFill>
                  <a:prstClr val="black"/>
                </a:solidFill>
              </a:rPr>
              <a:pPr/>
              <a:t>‹Nr.›</a:t>
            </a:fld>
            <a:endParaRPr lang="de-DE" dirty="0">
              <a:solidFill>
                <a:prstClr val="black"/>
              </a:solidFill>
            </a:endParaRPr>
          </a:p>
        </p:txBody>
      </p:sp>
      <p:sp>
        <p:nvSpPr>
          <p:cNvPr id="8" name="Inhaltsplatzhalter 3"/>
          <p:cNvSpPr>
            <a:spLocks noGrp="1"/>
          </p:cNvSpPr>
          <p:nvPr>
            <p:ph sz="half" idx="12"/>
          </p:nvPr>
        </p:nvSpPr>
        <p:spPr>
          <a:xfrm>
            <a:off x="798730" y="3934685"/>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p:cNvSpPr>
            <a:spLocks noGrp="1"/>
          </p:cNvSpPr>
          <p:nvPr>
            <p:ph type="title"/>
          </p:nvPr>
        </p:nvSpPr>
        <p:spPr>
          <a:xfrm>
            <a:off x="792000" y="764630"/>
            <a:ext cx="7560000" cy="504070"/>
          </a:xfrm>
        </p:spPr>
        <p:txBody>
          <a:bodyPr/>
          <a:lstStyle/>
          <a:p>
            <a:r>
              <a:rPr lang="de-DE" dirty="0"/>
              <a:t>Titelmasterformat durch Klicken bearbeiten</a:t>
            </a:r>
          </a:p>
        </p:txBody>
      </p:sp>
    </p:spTree>
    <p:extLst>
      <p:ext uri="{BB962C8B-B14F-4D97-AF65-F5344CB8AC3E}">
        <p14:creationId xmlns:p14="http://schemas.microsoft.com/office/powerpoint/2010/main" val="3142484780"/>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Dr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794849" y="1340710"/>
            <a:ext cx="3672000" cy="5040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682080" y="1340710"/>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p:cNvSpPr>
            <a:spLocks noGrp="1"/>
          </p:cNvSpPr>
          <p:nvPr>
            <p:ph type="sldNum" sz="quarter" idx="11"/>
          </p:nvPr>
        </p:nvSpPr>
        <p:spPr/>
        <p:txBody>
          <a:bodyPr/>
          <a:lstStyle>
            <a:lvl1pPr>
              <a:defRPr/>
            </a:lvl1pPr>
          </a:lstStyle>
          <a:p>
            <a:r>
              <a:rPr lang="de-DE" dirty="0">
                <a:solidFill>
                  <a:prstClr val="black"/>
                </a:solidFill>
              </a:rPr>
              <a:t>Folie </a:t>
            </a:r>
            <a:fld id="{B74578A5-E032-4DCB-97A9-2B0B53B5F9F2}" type="slidenum">
              <a:rPr lang="de-DE" smtClean="0">
                <a:solidFill>
                  <a:prstClr val="black"/>
                </a:solidFill>
              </a:rPr>
              <a:pPr/>
              <a:t>‹Nr.›</a:t>
            </a:fld>
            <a:endParaRPr lang="de-DE" dirty="0">
              <a:solidFill>
                <a:prstClr val="black"/>
              </a:solidFill>
            </a:endParaRPr>
          </a:p>
        </p:txBody>
      </p:sp>
      <p:sp>
        <p:nvSpPr>
          <p:cNvPr id="8" name="Inhaltsplatzhalter 3"/>
          <p:cNvSpPr>
            <a:spLocks noGrp="1"/>
          </p:cNvSpPr>
          <p:nvPr>
            <p:ph sz="half" idx="12"/>
          </p:nvPr>
        </p:nvSpPr>
        <p:spPr>
          <a:xfrm>
            <a:off x="4680000" y="3932710"/>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p:cNvSpPr>
            <a:spLocks noGrp="1"/>
          </p:cNvSpPr>
          <p:nvPr>
            <p:ph type="title"/>
          </p:nvPr>
        </p:nvSpPr>
        <p:spPr>
          <a:xfrm>
            <a:off x="792000" y="764630"/>
            <a:ext cx="7560000" cy="504070"/>
          </a:xfrm>
        </p:spPr>
        <p:txBody>
          <a:bodyPr/>
          <a:lstStyle/>
          <a:p>
            <a:r>
              <a:rPr lang="de-DE" dirty="0"/>
              <a:t>Titelmasterformat durch Klicken bearbeiten</a:t>
            </a:r>
          </a:p>
        </p:txBody>
      </p:sp>
    </p:spTree>
    <p:extLst>
      <p:ext uri="{BB962C8B-B14F-4D97-AF65-F5344CB8AC3E}">
        <p14:creationId xmlns:p14="http://schemas.microsoft.com/office/powerpoint/2010/main" val="1020464878"/>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halt ohne Titel">
    <p:spTree>
      <p:nvGrpSpPr>
        <p:cNvPr id="1" name=""/>
        <p:cNvGrpSpPr/>
        <p:nvPr/>
      </p:nvGrpSpPr>
      <p:grpSpPr>
        <a:xfrm>
          <a:off x="0" y="0"/>
          <a:ext cx="0" cy="0"/>
          <a:chOff x="0" y="0"/>
          <a:chExt cx="0" cy="0"/>
        </a:xfrm>
      </p:grpSpPr>
      <p:sp>
        <p:nvSpPr>
          <p:cNvPr id="2" name="Inhaltsplatzhalter 1"/>
          <p:cNvSpPr>
            <a:spLocks noGrp="1"/>
          </p:cNvSpPr>
          <p:nvPr>
            <p:ph/>
          </p:nvPr>
        </p:nvSpPr>
        <p:spPr>
          <a:xfrm>
            <a:off x="792000" y="836640"/>
            <a:ext cx="7560000" cy="5400000"/>
          </a:xfr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Foliennummernplatzhalter 3"/>
          <p:cNvSpPr>
            <a:spLocks noGrp="1"/>
          </p:cNvSpPr>
          <p:nvPr>
            <p:ph type="sldNum" sz="quarter" idx="11"/>
          </p:nvPr>
        </p:nvSpPr>
        <p:spPr>
          <a:xfrm>
            <a:off x="3671888" y="6454775"/>
            <a:ext cx="1800225" cy="358775"/>
          </a:xfrm>
        </p:spPr>
        <p:txBody>
          <a:bodyPr/>
          <a:lstStyle>
            <a:lvl1pPr>
              <a:defRPr/>
            </a:lvl1pPr>
          </a:lstStyle>
          <a:p>
            <a:r>
              <a:rPr lang="de-DE" dirty="0">
                <a:solidFill>
                  <a:prstClr val="black"/>
                </a:solidFill>
              </a:rPr>
              <a:t>Folie </a:t>
            </a:r>
            <a:fld id="{AA54906E-FA60-417F-A44D-DAE138786AB6}" type="slidenum">
              <a:rPr lang="de-DE" smtClean="0">
                <a:solidFill>
                  <a:prstClr val="black"/>
                </a:solidFill>
              </a:rPr>
              <a:pPr/>
              <a:t>‹Nr.›</a:t>
            </a:fld>
            <a:endParaRPr lang="de-DE" dirty="0">
              <a:solidFill>
                <a:prstClr val="black"/>
              </a:solidFill>
            </a:endParaRPr>
          </a:p>
        </p:txBody>
      </p:sp>
    </p:spTree>
    <p:extLst>
      <p:ext uri="{BB962C8B-B14F-4D97-AF65-F5344CB8AC3E}">
        <p14:creationId xmlns:p14="http://schemas.microsoft.com/office/powerpoint/2010/main" val="2192365385"/>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Drei Inhalte2">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794849" y="3932710"/>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792000" y="1340710"/>
            <a:ext cx="756208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p:cNvSpPr>
            <a:spLocks noGrp="1"/>
          </p:cNvSpPr>
          <p:nvPr>
            <p:ph type="sldNum" sz="quarter" idx="11"/>
          </p:nvPr>
        </p:nvSpPr>
        <p:spPr/>
        <p:txBody>
          <a:bodyPr/>
          <a:lstStyle>
            <a:lvl1pPr>
              <a:defRPr/>
            </a:lvl1pPr>
          </a:lstStyle>
          <a:p>
            <a:r>
              <a:rPr lang="de-DE" dirty="0">
                <a:solidFill>
                  <a:prstClr val="black"/>
                </a:solidFill>
              </a:rPr>
              <a:t>Folie </a:t>
            </a:r>
            <a:fld id="{B74578A5-E032-4DCB-97A9-2B0B53B5F9F2}" type="slidenum">
              <a:rPr lang="de-DE" smtClean="0">
                <a:solidFill>
                  <a:prstClr val="black"/>
                </a:solidFill>
              </a:rPr>
              <a:pPr/>
              <a:t>‹Nr.›</a:t>
            </a:fld>
            <a:endParaRPr lang="de-DE" dirty="0">
              <a:solidFill>
                <a:prstClr val="black"/>
              </a:solidFill>
            </a:endParaRPr>
          </a:p>
        </p:txBody>
      </p:sp>
      <p:sp>
        <p:nvSpPr>
          <p:cNvPr id="8" name="Inhaltsplatzhalter 3"/>
          <p:cNvSpPr>
            <a:spLocks noGrp="1"/>
          </p:cNvSpPr>
          <p:nvPr>
            <p:ph sz="half" idx="12"/>
          </p:nvPr>
        </p:nvSpPr>
        <p:spPr>
          <a:xfrm>
            <a:off x="4680000" y="3932710"/>
            <a:ext cx="3672000" cy="2448000"/>
          </a:xfrm>
        </p:spPr>
        <p:txBody>
          <a:bodyPr/>
          <a:lstStyle>
            <a:lvl1pP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9"/>
          <p:cNvSpPr>
            <a:spLocks noGrp="1"/>
          </p:cNvSpPr>
          <p:nvPr>
            <p:ph type="title"/>
          </p:nvPr>
        </p:nvSpPr>
        <p:spPr>
          <a:xfrm>
            <a:off x="792000" y="764630"/>
            <a:ext cx="7560000" cy="504070"/>
          </a:xfrm>
        </p:spPr>
        <p:txBody>
          <a:bodyPr/>
          <a:lstStyle/>
          <a:p>
            <a:r>
              <a:rPr lang="de-DE" dirty="0"/>
              <a:t>Titelmasterformat durch Klicken bearbeiten</a:t>
            </a:r>
          </a:p>
        </p:txBody>
      </p:sp>
    </p:spTree>
    <p:extLst>
      <p:ext uri="{BB962C8B-B14F-4D97-AF65-F5344CB8AC3E}">
        <p14:creationId xmlns:p14="http://schemas.microsoft.com/office/powerpoint/2010/main" val="3936601106"/>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extfeld 17"/>
          <p:cNvSpPr txBox="1"/>
          <p:nvPr userDrawn="1"/>
        </p:nvSpPr>
        <p:spPr>
          <a:xfrm>
            <a:off x="107380" y="6413360"/>
            <a:ext cx="2895600" cy="400110"/>
          </a:xfrm>
          <a:prstGeom prst="rect">
            <a:avLst/>
          </a:prstGeom>
          <a:noFill/>
        </p:spPr>
        <p:txBody>
          <a:bodyPr wrap="square" rtlCol="0">
            <a:spAutoFit/>
          </a:bodyPr>
          <a:lstStyle/>
          <a:p>
            <a:pPr fontAlgn="base">
              <a:spcBef>
                <a:spcPct val="0"/>
              </a:spcBef>
              <a:spcAft>
                <a:spcPct val="0"/>
              </a:spcAft>
            </a:pPr>
            <a:r>
              <a:rPr lang="de-DE" sz="1000" dirty="0">
                <a:solidFill>
                  <a:prstClr val="black"/>
                </a:solidFill>
              </a:rPr>
              <a:t/>
            </a:r>
            <a:br>
              <a:rPr lang="de-DE" sz="1000" dirty="0">
                <a:solidFill>
                  <a:prstClr val="black"/>
                </a:solidFill>
              </a:rPr>
            </a:br>
            <a:r>
              <a:rPr lang="de-DE" sz="1000" dirty="0">
                <a:solidFill>
                  <a:prstClr val="black"/>
                </a:solidFill>
              </a:rPr>
              <a:t>Der Internationale Jugendtag 2019</a:t>
            </a:r>
          </a:p>
        </p:txBody>
      </p:sp>
      <p:sp>
        <p:nvSpPr>
          <p:cNvPr id="1027" name="Rectangle 3"/>
          <p:cNvSpPr>
            <a:spLocks noGrp="1" noChangeArrowheads="1"/>
          </p:cNvSpPr>
          <p:nvPr>
            <p:ph type="body" idx="1"/>
          </p:nvPr>
        </p:nvSpPr>
        <p:spPr bwMode="auto">
          <a:xfrm>
            <a:off x="792000" y="1340709"/>
            <a:ext cx="7560000" cy="5040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6" name="Rectangle 2"/>
          <p:cNvSpPr>
            <a:spLocks noGrp="1" noChangeArrowheads="1"/>
          </p:cNvSpPr>
          <p:nvPr>
            <p:ph type="title"/>
          </p:nvPr>
        </p:nvSpPr>
        <p:spPr bwMode="auto">
          <a:xfrm>
            <a:off x="792000" y="764630"/>
            <a:ext cx="7560000" cy="50407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bodyPr>
          <a:lstStyle/>
          <a:p>
            <a:pPr lvl="0"/>
            <a:r>
              <a:rPr lang="de-DE" dirty="0"/>
              <a:t>Titel durch Klicken bearbeiten</a:t>
            </a:r>
          </a:p>
        </p:txBody>
      </p:sp>
      <p:sp>
        <p:nvSpPr>
          <p:cNvPr id="1041" name="Text Box 17"/>
          <p:cNvSpPr txBox="1">
            <a:spLocks noChangeArrowheads="1"/>
          </p:cNvSpPr>
          <p:nvPr userDrawn="1"/>
        </p:nvSpPr>
        <p:spPr bwMode="auto">
          <a:xfrm>
            <a:off x="6084211" y="6418663"/>
            <a:ext cx="2945152" cy="400110"/>
          </a:xfrm>
          <a:prstGeom prst="rect">
            <a:avLst/>
          </a:prstGeom>
          <a:noFill/>
          <a:ln w="9525">
            <a:noFill/>
            <a:miter lim="800000"/>
            <a:headEnd/>
            <a:tailEnd/>
          </a:ln>
          <a:effectLst/>
        </p:spPr>
        <p:txBody>
          <a:bodyPr wrap="square" anchor="b">
            <a:spAutoFit/>
          </a:bodyPr>
          <a:lstStyle/>
          <a:p>
            <a:pPr algn="r" fontAlgn="base">
              <a:spcBef>
                <a:spcPct val="0"/>
              </a:spcBef>
              <a:spcAft>
                <a:spcPct val="0"/>
              </a:spcAft>
            </a:pPr>
            <a:r>
              <a:rPr lang="de-DE" sz="1000" dirty="0">
                <a:solidFill>
                  <a:prstClr val="black"/>
                </a:solidFill>
              </a:rPr>
              <a:t>Stand: Januar 2019</a:t>
            </a:r>
          </a:p>
          <a:p>
            <a:pPr algn="r" fontAlgn="base">
              <a:spcBef>
                <a:spcPct val="0"/>
              </a:spcBef>
              <a:spcAft>
                <a:spcPct val="0"/>
              </a:spcAft>
            </a:pPr>
            <a:r>
              <a:rPr lang="de-DE" sz="1000" dirty="0">
                <a:solidFill>
                  <a:prstClr val="black"/>
                </a:solidFill>
              </a:rPr>
              <a:t>Verantwortlich: PSG Kommunikation</a:t>
            </a:r>
          </a:p>
        </p:txBody>
      </p:sp>
      <p:sp>
        <p:nvSpPr>
          <p:cNvPr id="1057" name="Rectangle 33"/>
          <p:cNvSpPr>
            <a:spLocks noGrp="1" noChangeArrowheads="1"/>
          </p:cNvSpPr>
          <p:nvPr>
            <p:ph type="sldNum" sz="quarter" idx="4"/>
          </p:nvPr>
        </p:nvSpPr>
        <p:spPr bwMode="auto">
          <a:xfrm>
            <a:off x="3923910" y="6454695"/>
            <a:ext cx="1296180" cy="358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000"/>
            </a:lvl1pPr>
          </a:lstStyle>
          <a:p>
            <a:pPr fontAlgn="base">
              <a:spcBef>
                <a:spcPct val="0"/>
              </a:spcBef>
              <a:spcAft>
                <a:spcPct val="0"/>
              </a:spcAft>
            </a:pPr>
            <a:r>
              <a:rPr lang="de-DE" dirty="0">
                <a:solidFill>
                  <a:prstClr val="black"/>
                </a:solidFill>
              </a:rPr>
              <a:t>Folie </a:t>
            </a:r>
            <a:fld id="{C536FA76-1618-4546-AEAA-AB8C81EF60D1}" type="slidenum">
              <a:rPr lang="de-DE" smtClean="0">
                <a:solidFill>
                  <a:prstClr val="black"/>
                </a:solidFill>
              </a:rPr>
              <a:pPr fontAlgn="base">
                <a:spcBef>
                  <a:spcPct val="0"/>
                </a:spcBef>
                <a:spcAft>
                  <a:spcPct val="0"/>
                </a:spcAft>
              </a:pPr>
              <a:t>‹Nr.›</a:t>
            </a:fld>
            <a:endParaRPr lang="de-DE" dirty="0">
              <a:solidFill>
                <a:prstClr val="black"/>
              </a:solidFill>
            </a:endParaRPr>
          </a:p>
        </p:txBody>
      </p:sp>
      <p:pic>
        <p:nvPicPr>
          <p:cNvPr id="2" name="Grafik 1"/>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0" y="0"/>
            <a:ext cx="9144000" cy="817108"/>
          </a:xfrm>
          <a:prstGeom prst="rect">
            <a:avLst/>
          </a:prstGeom>
        </p:spPr>
      </p:pic>
    </p:spTree>
    <p:extLst>
      <p:ext uri="{BB962C8B-B14F-4D97-AF65-F5344CB8AC3E}">
        <p14:creationId xmlns:p14="http://schemas.microsoft.com/office/powerpoint/2010/main" val="29095856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ransition spd="med">
    <p:wipe dir="r"/>
  </p:transition>
  <p:hf hdr="0" dt="0"/>
  <p:txStyles>
    <p:titleStyle>
      <a:lvl1pPr algn="l" rtl="0" fontAlgn="base">
        <a:spcBef>
          <a:spcPct val="0"/>
        </a:spcBef>
        <a:spcAft>
          <a:spcPct val="0"/>
        </a:spcAft>
        <a:defRPr sz="2600" b="1">
          <a:solidFill>
            <a:schemeClr val="tx1"/>
          </a:solidFill>
          <a:latin typeface="+mj-lt"/>
          <a:ea typeface="+mj-ea"/>
          <a:cs typeface="+mj-cs"/>
        </a:defRPr>
      </a:lvl1pPr>
      <a:lvl2pPr algn="l" rtl="0" fontAlgn="base">
        <a:spcBef>
          <a:spcPct val="0"/>
        </a:spcBef>
        <a:spcAft>
          <a:spcPct val="0"/>
        </a:spcAft>
        <a:defRPr sz="2300" b="1">
          <a:solidFill>
            <a:schemeClr val="tx1"/>
          </a:solidFill>
          <a:latin typeface="Arial" charset="0"/>
        </a:defRPr>
      </a:lvl2pPr>
      <a:lvl3pPr algn="l" rtl="0" fontAlgn="base">
        <a:spcBef>
          <a:spcPct val="0"/>
        </a:spcBef>
        <a:spcAft>
          <a:spcPct val="0"/>
        </a:spcAft>
        <a:defRPr sz="2300" b="1">
          <a:solidFill>
            <a:schemeClr val="tx1"/>
          </a:solidFill>
          <a:latin typeface="Arial" charset="0"/>
        </a:defRPr>
      </a:lvl3pPr>
      <a:lvl4pPr algn="l" rtl="0" fontAlgn="base">
        <a:spcBef>
          <a:spcPct val="0"/>
        </a:spcBef>
        <a:spcAft>
          <a:spcPct val="0"/>
        </a:spcAft>
        <a:defRPr sz="2300" b="1">
          <a:solidFill>
            <a:schemeClr val="tx1"/>
          </a:solidFill>
          <a:latin typeface="Arial" charset="0"/>
        </a:defRPr>
      </a:lvl4pPr>
      <a:lvl5pPr algn="l" rtl="0" fontAlgn="base">
        <a:spcBef>
          <a:spcPct val="0"/>
        </a:spcBef>
        <a:spcAft>
          <a:spcPct val="0"/>
        </a:spcAft>
        <a:defRPr sz="2300" b="1">
          <a:solidFill>
            <a:schemeClr val="tx1"/>
          </a:solidFill>
          <a:latin typeface="Arial" charset="0"/>
        </a:defRPr>
      </a:lvl5pPr>
      <a:lvl6pPr marL="457200" algn="l" rtl="0" fontAlgn="base">
        <a:spcBef>
          <a:spcPct val="0"/>
        </a:spcBef>
        <a:spcAft>
          <a:spcPct val="0"/>
        </a:spcAft>
        <a:defRPr sz="2300" b="1">
          <a:solidFill>
            <a:schemeClr val="tx1"/>
          </a:solidFill>
          <a:latin typeface="Arial" charset="0"/>
        </a:defRPr>
      </a:lvl6pPr>
      <a:lvl7pPr marL="914400" algn="l" rtl="0" fontAlgn="base">
        <a:spcBef>
          <a:spcPct val="0"/>
        </a:spcBef>
        <a:spcAft>
          <a:spcPct val="0"/>
        </a:spcAft>
        <a:defRPr sz="2300" b="1">
          <a:solidFill>
            <a:schemeClr val="tx1"/>
          </a:solidFill>
          <a:latin typeface="Arial" charset="0"/>
        </a:defRPr>
      </a:lvl7pPr>
      <a:lvl8pPr marL="1371600" algn="l" rtl="0" fontAlgn="base">
        <a:spcBef>
          <a:spcPct val="0"/>
        </a:spcBef>
        <a:spcAft>
          <a:spcPct val="0"/>
        </a:spcAft>
        <a:defRPr sz="2300" b="1">
          <a:solidFill>
            <a:schemeClr val="tx1"/>
          </a:solidFill>
          <a:latin typeface="Arial" charset="0"/>
        </a:defRPr>
      </a:lvl8pPr>
      <a:lvl9pPr marL="1828800" algn="l" rtl="0" fontAlgn="base">
        <a:spcBef>
          <a:spcPct val="0"/>
        </a:spcBef>
        <a:spcAft>
          <a:spcPct val="0"/>
        </a:spcAft>
        <a:defRPr sz="2300" b="1">
          <a:solidFill>
            <a:schemeClr val="tx1"/>
          </a:solidFill>
          <a:latin typeface="Arial" charset="0"/>
        </a:defRPr>
      </a:lvl9pPr>
    </p:titleStyle>
    <p:bodyStyle>
      <a:lvl1pPr marL="342900" indent="-342900" algn="l" rtl="0" fontAlgn="base">
        <a:spcBef>
          <a:spcPct val="20000"/>
        </a:spcBef>
        <a:spcAft>
          <a:spcPct val="0"/>
        </a:spcAft>
        <a:buClr>
          <a:srgbClr val="5793C9"/>
        </a:buClr>
        <a:buFont typeface="Wingdings" pitchFamily="2" charset="2"/>
        <a:buChar char="§"/>
        <a:defRPr sz="2400">
          <a:solidFill>
            <a:schemeClr val="tx1"/>
          </a:solidFill>
          <a:latin typeface="+mn-lt"/>
          <a:ea typeface="+mn-ea"/>
          <a:cs typeface="+mn-cs"/>
        </a:defRPr>
      </a:lvl1pPr>
      <a:lvl2pPr marL="742950" indent="-285750" algn="l" rtl="0" fontAlgn="base">
        <a:spcBef>
          <a:spcPct val="20000"/>
        </a:spcBef>
        <a:spcAft>
          <a:spcPct val="0"/>
        </a:spcAft>
        <a:buClr>
          <a:srgbClr val="6C8FC9"/>
        </a:buClr>
        <a:buSzPct val="85000"/>
        <a:buFont typeface="Arial" charset="0"/>
        <a:buChar char="–"/>
        <a:defRPr sz="2200">
          <a:solidFill>
            <a:schemeClr val="tx1"/>
          </a:solidFill>
          <a:latin typeface="+mn-lt"/>
        </a:defRPr>
      </a:lvl2pPr>
      <a:lvl3pPr marL="1143000" indent="-228600" algn="l" rtl="0" fontAlgn="base">
        <a:spcBef>
          <a:spcPct val="20000"/>
        </a:spcBef>
        <a:spcAft>
          <a:spcPct val="0"/>
        </a:spcAft>
        <a:buClr>
          <a:srgbClr val="6C8FC9"/>
        </a:buClr>
        <a:buChar char="•"/>
        <a:defRPr sz="2000">
          <a:solidFill>
            <a:schemeClr val="tx1"/>
          </a:solidFill>
          <a:latin typeface="+mn-lt"/>
        </a:defRPr>
      </a:lvl3pPr>
      <a:lvl4pPr marL="1600200" indent="-228600" algn="l" rtl="0" fontAlgn="base">
        <a:spcBef>
          <a:spcPct val="20000"/>
        </a:spcBef>
        <a:spcAft>
          <a:spcPct val="0"/>
        </a:spcAft>
        <a:buClr>
          <a:srgbClr val="6C8FC9"/>
        </a:buClr>
        <a:buFont typeface="Arial" charset="0"/>
        <a:buChar char="-"/>
        <a:defRPr sz="1800">
          <a:solidFill>
            <a:schemeClr val="tx1"/>
          </a:solidFill>
          <a:latin typeface="+mn-lt"/>
        </a:defRPr>
      </a:lvl4pPr>
      <a:lvl5pPr marL="2057400" indent="-228600" algn="l" rtl="0" fontAlgn="base">
        <a:spcBef>
          <a:spcPct val="20000"/>
        </a:spcBef>
        <a:spcAft>
          <a:spcPct val="0"/>
        </a:spcAft>
        <a:buClr>
          <a:srgbClr val="6C8FC9"/>
        </a:buClr>
        <a:buFont typeface="Arial" charset="0"/>
        <a:buChar char="·"/>
        <a:defRPr sz="1600">
          <a:solidFill>
            <a:schemeClr val="tx1"/>
          </a:solidFill>
          <a:latin typeface="+mn-lt"/>
        </a:defRPr>
      </a:lvl5pPr>
      <a:lvl6pPr marL="2514600" indent="-228600" algn="l" rtl="0" fontAlgn="base">
        <a:spcBef>
          <a:spcPct val="20000"/>
        </a:spcBef>
        <a:spcAft>
          <a:spcPct val="0"/>
        </a:spcAft>
        <a:buClr>
          <a:srgbClr val="6C8FC9"/>
        </a:buClr>
        <a:buFont typeface="Arial" charset="0"/>
        <a:buChar char="·"/>
        <a:defRPr sz="1400">
          <a:solidFill>
            <a:schemeClr val="tx1"/>
          </a:solidFill>
          <a:latin typeface="+mn-lt"/>
        </a:defRPr>
      </a:lvl6pPr>
      <a:lvl7pPr marL="2971800" indent="-228600" algn="l" rtl="0" fontAlgn="base">
        <a:spcBef>
          <a:spcPct val="20000"/>
        </a:spcBef>
        <a:spcAft>
          <a:spcPct val="0"/>
        </a:spcAft>
        <a:buClr>
          <a:srgbClr val="6C8FC9"/>
        </a:buClr>
        <a:buFont typeface="Arial" charset="0"/>
        <a:buChar char="·"/>
        <a:defRPr sz="1400">
          <a:solidFill>
            <a:schemeClr val="tx1"/>
          </a:solidFill>
          <a:latin typeface="+mn-lt"/>
        </a:defRPr>
      </a:lvl7pPr>
      <a:lvl8pPr marL="3429000" indent="-228600" algn="l" rtl="0" fontAlgn="base">
        <a:spcBef>
          <a:spcPct val="20000"/>
        </a:spcBef>
        <a:spcAft>
          <a:spcPct val="0"/>
        </a:spcAft>
        <a:buClr>
          <a:srgbClr val="6C8FC9"/>
        </a:buClr>
        <a:buFont typeface="Arial" charset="0"/>
        <a:buChar char="·"/>
        <a:defRPr sz="1400">
          <a:solidFill>
            <a:schemeClr val="tx1"/>
          </a:solidFill>
          <a:latin typeface="+mn-lt"/>
        </a:defRPr>
      </a:lvl8pPr>
      <a:lvl9pPr marL="3886200" indent="-228600" algn="l" rtl="0" fontAlgn="base">
        <a:spcBef>
          <a:spcPct val="20000"/>
        </a:spcBef>
        <a:spcAft>
          <a:spcPct val="0"/>
        </a:spcAft>
        <a:buClr>
          <a:srgbClr val="6C8FC9"/>
        </a:buClr>
        <a:buFont typeface="Arial" charset="0"/>
        <a:buChar char="·"/>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www.ijt2019.org/" TargetMode="External"/><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jpg"/></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a:t>Der Internationale</a:t>
            </a:r>
            <a:br>
              <a:rPr lang="de-DE"/>
            </a:br>
            <a:r>
              <a:rPr lang="de-DE"/>
              <a:t>Jugendtag </a:t>
            </a:r>
            <a:r>
              <a:rPr lang="de-DE" dirty="0"/>
              <a:t>2019</a:t>
            </a:r>
          </a:p>
        </p:txBody>
      </p:sp>
      <p:sp>
        <p:nvSpPr>
          <p:cNvPr id="3" name="Untertitel 2"/>
          <p:cNvSpPr>
            <a:spLocks noGrp="1"/>
          </p:cNvSpPr>
          <p:nvPr>
            <p:ph type="subTitle" idx="1"/>
          </p:nvPr>
        </p:nvSpPr>
        <p:spPr>
          <a:xfrm>
            <a:off x="798166" y="4509150"/>
            <a:ext cx="7560000" cy="1008140"/>
          </a:xfrm>
        </p:spPr>
        <p:txBody>
          <a:bodyPr/>
          <a:lstStyle/>
          <a:p>
            <a:r>
              <a:rPr lang="de-DE" sz="2800" dirty="0"/>
              <a:t>Infos und Fakten</a:t>
            </a:r>
            <a:br>
              <a:rPr lang="de-DE" sz="2800" dirty="0"/>
            </a:br>
            <a:r>
              <a:rPr lang="de-DE" sz="2800" dirty="0"/>
              <a:t>rund um das Großereignis</a:t>
            </a:r>
            <a:br>
              <a:rPr lang="de-DE" sz="2800" dirty="0"/>
            </a:br>
            <a:r>
              <a:rPr lang="de-DE" sz="2800" dirty="0"/>
              <a:t>an Himmelfahrt 2019</a:t>
            </a:r>
            <a:br>
              <a:rPr lang="de-DE" sz="2800" dirty="0"/>
            </a:br>
            <a:r>
              <a:rPr lang="de-DE" sz="2800" dirty="0"/>
              <a:t>vom 30. Mai bis 2. Juni</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xmlns="" id="{6241A97A-7F4B-4E23-85A4-576B14A59F4B}"/>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10</a:t>
            </a:fld>
            <a:endParaRPr lang="de-DE" dirty="0">
              <a:solidFill>
                <a:prstClr val="black"/>
              </a:solidFill>
            </a:endParaRPr>
          </a:p>
        </p:txBody>
      </p:sp>
      <p:sp>
        <p:nvSpPr>
          <p:cNvPr id="6" name="Titel 5">
            <a:extLst>
              <a:ext uri="{FF2B5EF4-FFF2-40B4-BE49-F238E27FC236}">
                <a16:creationId xmlns:a16="http://schemas.microsoft.com/office/drawing/2014/main" xmlns="" id="{A5430EE7-B10A-49FC-AFCC-312B0005BED5}"/>
              </a:ext>
            </a:extLst>
          </p:cNvPr>
          <p:cNvSpPr>
            <a:spLocks noGrp="1"/>
          </p:cNvSpPr>
          <p:nvPr>
            <p:ph type="title"/>
          </p:nvPr>
        </p:nvSpPr>
        <p:spPr/>
        <p:txBody>
          <a:bodyPr/>
          <a:lstStyle/>
          <a:p>
            <a:r>
              <a:rPr lang="de-DE" dirty="0"/>
              <a:t>Veranstaltungsort: Messe und Arena Düsseldorf</a:t>
            </a:r>
          </a:p>
        </p:txBody>
      </p:sp>
      <p:pic>
        <p:nvPicPr>
          <p:cNvPr id="10" name="Inhaltsplatzhalter 9">
            <a:extLst>
              <a:ext uri="{FF2B5EF4-FFF2-40B4-BE49-F238E27FC236}">
                <a16:creationId xmlns:a16="http://schemas.microsoft.com/office/drawing/2014/main" xmlns="" id="{635B00DA-73BE-4E54-A867-65186E02E8CD}"/>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5200700" y="1340710"/>
            <a:ext cx="3672000" cy="2448000"/>
          </a:xfrm>
        </p:spPr>
      </p:pic>
      <p:pic>
        <p:nvPicPr>
          <p:cNvPr id="14" name="Inhaltsplatzhalter 14">
            <a:extLst>
              <a:ext uri="{FF2B5EF4-FFF2-40B4-BE49-F238E27FC236}">
                <a16:creationId xmlns:a16="http://schemas.microsoft.com/office/drawing/2014/main" xmlns="" id="{A72009E0-89B4-47F0-8D25-665C4AC38240}"/>
              </a:ext>
            </a:extLst>
          </p:cNvPr>
          <p:cNvPicPr>
            <a:picLocks noGrp="1" noChangeAspect="1"/>
          </p:cNvPicPr>
          <p:nvPr>
            <p:ph sz="half" idx="12"/>
          </p:nvPr>
        </p:nvPicPr>
        <p:blipFill>
          <a:blip r:embed="rId4" cstate="screen">
            <a:extLst>
              <a:ext uri="{28A0092B-C50C-407E-A947-70E740481C1C}">
                <a14:useLocalDpi xmlns:a14="http://schemas.microsoft.com/office/drawing/2010/main"/>
              </a:ext>
            </a:extLst>
          </a:blip>
          <a:stretch>
            <a:fillRect/>
          </a:stretch>
        </p:blipFill>
        <p:spPr bwMode="auto">
          <a:xfrm>
            <a:off x="5200700" y="3905977"/>
            <a:ext cx="3671888" cy="2443392"/>
          </a:xfrm>
          <a:prstGeom prst="rect">
            <a:avLst/>
          </a:prstGeom>
          <a:noFill/>
          <a:ln w="9525">
            <a:noFill/>
            <a:miter lim="800000"/>
            <a:headEnd/>
            <a:tailEnd/>
          </a:ln>
          <a:effectLst/>
        </p:spPr>
      </p:pic>
      <p:pic>
        <p:nvPicPr>
          <p:cNvPr id="15" name="Inhaltsplatzhalter 9">
            <a:extLst>
              <a:ext uri="{FF2B5EF4-FFF2-40B4-BE49-F238E27FC236}">
                <a16:creationId xmlns:a16="http://schemas.microsoft.com/office/drawing/2014/main" xmlns="" id="{562E3BB0-7479-48D1-B320-9E9CEC0DE10F}"/>
              </a:ext>
            </a:extLst>
          </p:cNvPr>
          <p:cNvPicPr>
            <a:picLocks noGrp="1" noChangeAspect="1"/>
          </p:cNvPicPr>
          <p:nvPr>
            <p:ph sz="half" idx="1"/>
          </p:nvPr>
        </p:nvPicPr>
        <p:blipFill>
          <a:blip r:embed="rId5"/>
          <a:stretch>
            <a:fillRect/>
          </a:stretch>
        </p:blipFill>
        <p:spPr>
          <a:xfrm>
            <a:off x="35370" y="1468137"/>
            <a:ext cx="5018130" cy="4625233"/>
          </a:xfrm>
          <a:prstGeom prst="rect">
            <a:avLst/>
          </a:prstGeom>
        </p:spPr>
      </p:pic>
    </p:spTree>
    <p:extLst>
      <p:ext uri="{BB962C8B-B14F-4D97-AF65-F5344CB8AC3E}">
        <p14:creationId xmlns:p14="http://schemas.microsoft.com/office/powerpoint/2010/main" val="168638507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a:extLst>
              <a:ext uri="{FF2B5EF4-FFF2-40B4-BE49-F238E27FC236}">
                <a16:creationId xmlns:a16="http://schemas.microsoft.com/office/drawing/2014/main" xmlns="" id="{3360D9E2-69BB-4EA2-A25E-462ED954194E}"/>
              </a:ext>
            </a:extLst>
          </p:cNvPr>
          <p:cNvPicPr>
            <a:picLocks noGrp="1" noChangeAspect="1"/>
          </p:cNvPicPr>
          <p:nvPr>
            <p:ph/>
          </p:nvPr>
        </p:nvPicPr>
        <p:blipFill>
          <a:blip r:embed="rId2"/>
          <a:stretch>
            <a:fillRect/>
          </a:stretch>
        </p:blipFill>
        <p:spPr>
          <a:xfrm>
            <a:off x="139626" y="764630"/>
            <a:ext cx="8984542" cy="5400750"/>
          </a:xfrm>
          <a:prstGeom prst="rect">
            <a:avLst/>
          </a:prstGeom>
        </p:spPr>
      </p:pic>
      <p:sp>
        <p:nvSpPr>
          <p:cNvPr id="4" name="Foliennummernplatzhalter 3">
            <a:extLst>
              <a:ext uri="{FF2B5EF4-FFF2-40B4-BE49-F238E27FC236}">
                <a16:creationId xmlns:a16="http://schemas.microsoft.com/office/drawing/2014/main" xmlns="" id="{3B9A5BAB-F3B6-472A-9562-D7C2A11C2FAF}"/>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11</a:t>
            </a:fld>
            <a:endParaRPr lang="de-DE" dirty="0">
              <a:solidFill>
                <a:prstClr val="black"/>
              </a:solidFill>
            </a:endParaRPr>
          </a:p>
        </p:txBody>
      </p:sp>
    </p:spTree>
    <p:extLst>
      <p:ext uri="{BB962C8B-B14F-4D97-AF65-F5344CB8AC3E}">
        <p14:creationId xmlns:p14="http://schemas.microsoft.com/office/powerpoint/2010/main" val="34684926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a:extLst>
              <a:ext uri="{FF2B5EF4-FFF2-40B4-BE49-F238E27FC236}">
                <a16:creationId xmlns:a16="http://schemas.microsoft.com/office/drawing/2014/main" xmlns="" id="{B3F4C390-DE0F-4CBB-9AC5-DA4944F6A629}"/>
              </a:ext>
            </a:extLst>
          </p:cNvPr>
          <p:cNvPicPr>
            <a:picLocks noGrp="1" noChangeAspect="1"/>
          </p:cNvPicPr>
          <p:nvPr>
            <p:ph/>
          </p:nvPr>
        </p:nvPicPr>
        <p:blipFill>
          <a:blip r:embed="rId2"/>
          <a:stretch>
            <a:fillRect/>
          </a:stretch>
        </p:blipFill>
        <p:spPr>
          <a:xfrm>
            <a:off x="107380" y="827849"/>
            <a:ext cx="8913806" cy="5481551"/>
          </a:xfrm>
          <a:prstGeom prst="rect">
            <a:avLst/>
          </a:prstGeom>
        </p:spPr>
      </p:pic>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5219" t="59167" r="4433" b="2500"/>
          <a:stretch/>
        </p:blipFill>
        <p:spPr>
          <a:xfrm>
            <a:off x="0" y="827848"/>
            <a:ext cx="9135918" cy="5481551"/>
          </a:xfrm>
          <a:prstGeom prst="rect">
            <a:avLst/>
          </a:prstGeom>
        </p:spPr>
      </p:pic>
      <p:sp>
        <p:nvSpPr>
          <p:cNvPr id="3" name="Foliennummernplatzhalter 2">
            <a:extLst>
              <a:ext uri="{FF2B5EF4-FFF2-40B4-BE49-F238E27FC236}">
                <a16:creationId xmlns:a16="http://schemas.microsoft.com/office/drawing/2014/main" xmlns="" id="{BC3C4789-AD62-46D9-A137-6B5D10FBF736}"/>
              </a:ext>
            </a:extLst>
          </p:cNvPr>
          <p:cNvSpPr>
            <a:spLocks noGrp="1"/>
          </p:cNvSpPr>
          <p:nvPr>
            <p:ph type="sldNum" sz="quarter" idx="11"/>
          </p:nvPr>
        </p:nvSpPr>
        <p:spPr/>
        <p:txBody>
          <a:bodyPr/>
          <a:lstStyle/>
          <a:p>
            <a:r>
              <a:rPr lang="de-DE">
                <a:solidFill>
                  <a:prstClr val="black"/>
                </a:solidFill>
              </a:rPr>
              <a:t>Folie </a:t>
            </a:r>
            <a:fld id="{AA54906E-FA60-417F-A44D-DAE138786AB6}" type="slidenum">
              <a:rPr lang="de-DE" smtClean="0">
                <a:solidFill>
                  <a:prstClr val="black"/>
                </a:solidFill>
              </a:rPr>
              <a:pPr/>
              <a:t>12</a:t>
            </a:fld>
            <a:endParaRPr lang="de-DE" dirty="0">
              <a:solidFill>
                <a:prstClr val="black"/>
              </a:solidFill>
            </a:endParaRPr>
          </a:p>
        </p:txBody>
      </p:sp>
    </p:spTree>
    <p:extLst>
      <p:ext uri="{BB962C8B-B14F-4D97-AF65-F5344CB8AC3E}">
        <p14:creationId xmlns:p14="http://schemas.microsoft.com/office/powerpoint/2010/main" val="299354482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xmlns="" id="{780F7382-93DE-4553-9408-86E0CAF6DFF5}"/>
              </a:ext>
            </a:extLst>
          </p:cNvPr>
          <p:cNvSpPr>
            <a:spLocks noGrp="1"/>
          </p:cNvSpPr>
          <p:nvPr>
            <p:ph type="sldNum" sz="quarter" idx="11"/>
          </p:nvPr>
        </p:nvSpPr>
        <p:spPr/>
        <p:txBody>
          <a:bodyPr/>
          <a:lstStyle/>
          <a:p>
            <a:r>
              <a:rPr lang="de-DE">
                <a:solidFill>
                  <a:prstClr val="black"/>
                </a:solidFill>
              </a:rPr>
              <a:t>Folie </a:t>
            </a:r>
            <a:fld id="{AA54906E-FA60-417F-A44D-DAE138786AB6}" type="slidenum">
              <a:rPr lang="de-DE" smtClean="0">
                <a:solidFill>
                  <a:prstClr val="black"/>
                </a:solidFill>
              </a:rPr>
              <a:pPr/>
              <a:t>13</a:t>
            </a:fld>
            <a:endParaRPr lang="de-DE" dirty="0">
              <a:solidFill>
                <a:prstClr val="black"/>
              </a:solidFill>
            </a:endParaRPr>
          </a:p>
        </p:txBody>
      </p:sp>
      <p:sp>
        <p:nvSpPr>
          <p:cNvPr id="5" name="Inhaltsplatzhalter 4"/>
          <p:cNvSpPr>
            <a:spLocks noGrp="1"/>
          </p:cNvSpPr>
          <p:nvPr>
            <p:ph/>
          </p:nvPr>
        </p:nvSpPr>
        <p:spPr/>
        <p:txBody>
          <a:bodyPr/>
          <a:lstStyle/>
          <a:p>
            <a:endParaRPr lang="de-DE" dirty="0"/>
          </a:p>
        </p:txBody>
      </p:sp>
      <p:pic>
        <p:nvPicPr>
          <p:cNvPr id="4" name="Grafik 3"/>
          <p:cNvPicPr>
            <a:picLocks noChangeAspect="1"/>
          </p:cNvPicPr>
          <p:nvPr/>
        </p:nvPicPr>
        <p:blipFill rotWithShape="1">
          <a:blip r:embed="rId2"/>
          <a:srcRect l="17105" t="16550" r="17500" b="13742"/>
          <a:stretch/>
        </p:blipFill>
        <p:spPr>
          <a:xfrm>
            <a:off x="217954" y="1003971"/>
            <a:ext cx="8726969" cy="5232669"/>
          </a:xfrm>
          <a:prstGeom prst="rect">
            <a:avLst/>
          </a:prstGeom>
        </p:spPr>
      </p:pic>
    </p:spTree>
    <p:extLst>
      <p:ext uri="{BB962C8B-B14F-4D97-AF65-F5344CB8AC3E}">
        <p14:creationId xmlns:p14="http://schemas.microsoft.com/office/powerpoint/2010/main" val="273544079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xmlns="" id="{01E3F347-32A8-4979-BBF2-65B0F624D4F7}"/>
              </a:ext>
            </a:extLst>
          </p:cNvPr>
          <p:cNvSpPr>
            <a:spLocks noGrp="1"/>
          </p:cNvSpPr>
          <p:nvPr>
            <p:ph type="sldNum" sz="quarter" idx="11"/>
          </p:nvPr>
        </p:nvSpPr>
        <p:spPr/>
        <p:txBody>
          <a:bodyPr/>
          <a:lstStyle/>
          <a:p>
            <a:r>
              <a:rPr lang="de-DE">
                <a:solidFill>
                  <a:prstClr val="black"/>
                </a:solidFill>
              </a:rPr>
              <a:t>Folie </a:t>
            </a:r>
            <a:fld id="{AA54906E-FA60-417F-A44D-DAE138786AB6}" type="slidenum">
              <a:rPr lang="de-DE" smtClean="0">
                <a:solidFill>
                  <a:prstClr val="black"/>
                </a:solidFill>
              </a:rPr>
              <a:pPr/>
              <a:t>14</a:t>
            </a:fld>
            <a:endParaRPr lang="de-DE" dirty="0">
              <a:solidFill>
                <a:prstClr val="black"/>
              </a:solidFill>
            </a:endParaRPr>
          </a:p>
        </p:txBody>
      </p:sp>
      <p:sp>
        <p:nvSpPr>
          <p:cNvPr id="7" name="Inhaltsplatzhalter 6"/>
          <p:cNvSpPr>
            <a:spLocks noGrp="1"/>
          </p:cNvSpPr>
          <p:nvPr>
            <p:ph/>
          </p:nvPr>
        </p:nvSpPr>
        <p:spPr/>
        <p:txBody>
          <a:bodyPr/>
          <a:lstStyle/>
          <a:p>
            <a:endParaRPr lang="de-DE" dirty="0"/>
          </a:p>
        </p:txBody>
      </p:sp>
      <p:pic>
        <p:nvPicPr>
          <p:cNvPr id="8" name="Grafik 7"/>
          <p:cNvPicPr>
            <a:picLocks noChangeAspect="1"/>
          </p:cNvPicPr>
          <p:nvPr/>
        </p:nvPicPr>
        <p:blipFill rotWithShape="1">
          <a:blip r:embed="rId2"/>
          <a:srcRect l="16184" t="28480" r="17105" b="9298"/>
          <a:stretch/>
        </p:blipFill>
        <p:spPr>
          <a:xfrm>
            <a:off x="103318" y="1268700"/>
            <a:ext cx="8920148" cy="4680000"/>
          </a:xfrm>
          <a:prstGeom prst="rect">
            <a:avLst/>
          </a:prstGeom>
        </p:spPr>
      </p:pic>
    </p:spTree>
    <p:extLst>
      <p:ext uri="{BB962C8B-B14F-4D97-AF65-F5344CB8AC3E}">
        <p14:creationId xmlns:p14="http://schemas.microsoft.com/office/powerpoint/2010/main" val="41718751"/>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nhaltsplatzhalter 12">
            <a:extLst>
              <a:ext uri="{FF2B5EF4-FFF2-40B4-BE49-F238E27FC236}">
                <a16:creationId xmlns:a16="http://schemas.microsoft.com/office/drawing/2014/main" xmlns="" id="{D75F08E3-2E36-4734-87BF-81B25A91756D}"/>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611960" y="3932710"/>
            <a:ext cx="3672000" cy="2448000"/>
          </a:xfrm>
        </p:spPr>
      </p:pic>
      <p:sp>
        <p:nvSpPr>
          <p:cNvPr id="8" name="Inhaltsplatzhalter 7">
            <a:extLst>
              <a:ext uri="{FF2B5EF4-FFF2-40B4-BE49-F238E27FC236}">
                <a16:creationId xmlns:a16="http://schemas.microsoft.com/office/drawing/2014/main" xmlns="" id="{CDF73C30-A6CE-4564-9034-ADF746B56352}"/>
              </a:ext>
            </a:extLst>
          </p:cNvPr>
          <p:cNvSpPr>
            <a:spLocks noGrp="1"/>
          </p:cNvSpPr>
          <p:nvPr>
            <p:ph sz="half" idx="2"/>
          </p:nvPr>
        </p:nvSpPr>
        <p:spPr>
          <a:xfrm>
            <a:off x="792000" y="1340710"/>
            <a:ext cx="7812560" cy="2448000"/>
          </a:xfrm>
        </p:spPr>
        <p:txBody>
          <a:bodyPr/>
          <a:lstStyle/>
          <a:p>
            <a:r>
              <a:rPr lang="de-DE" dirty="0"/>
              <a:t>Gesucht werden junge Leute als Tänzer und Schauspieler</a:t>
            </a:r>
          </a:p>
          <a:p>
            <a:r>
              <a:rPr lang="de-DE" dirty="0"/>
              <a:t>Einsatzorte: Großveranstaltungen in der Arena</a:t>
            </a:r>
          </a:p>
          <a:p>
            <a:r>
              <a:rPr lang="de-DE" dirty="0"/>
              <a:t>Probenwochenenden mit professionellem Coaching</a:t>
            </a:r>
          </a:p>
          <a:p>
            <a:r>
              <a:rPr lang="de-DE" dirty="0"/>
              <a:t>Anmeldeschluss: Ende Januar 2019</a:t>
            </a:r>
          </a:p>
        </p:txBody>
      </p:sp>
      <p:sp>
        <p:nvSpPr>
          <p:cNvPr id="4" name="Foliennummernplatzhalter 3">
            <a:extLst>
              <a:ext uri="{FF2B5EF4-FFF2-40B4-BE49-F238E27FC236}">
                <a16:creationId xmlns:a16="http://schemas.microsoft.com/office/drawing/2014/main" xmlns="" id="{E0A9471E-D96C-4BF5-A00C-F3EBAA25E846}"/>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15</a:t>
            </a:fld>
            <a:endParaRPr lang="de-DE" dirty="0">
              <a:solidFill>
                <a:prstClr val="black"/>
              </a:solidFill>
            </a:endParaRPr>
          </a:p>
        </p:txBody>
      </p:sp>
      <p:pic>
        <p:nvPicPr>
          <p:cNvPr id="14" name="Inhaltsplatzhalter 13">
            <a:extLst>
              <a:ext uri="{FF2B5EF4-FFF2-40B4-BE49-F238E27FC236}">
                <a16:creationId xmlns:a16="http://schemas.microsoft.com/office/drawing/2014/main" xmlns="" id="{9D690FF0-7E80-4204-81AB-2357B82DB8EB}"/>
              </a:ext>
            </a:extLst>
          </p:cNvPr>
          <p:cNvPicPr>
            <a:picLocks noGrp="1" noChangeAspect="1"/>
          </p:cNvPicPr>
          <p:nvPr>
            <p:ph sz="half" idx="12"/>
          </p:nvPr>
        </p:nvPicPr>
        <p:blipFill>
          <a:blip r:embed="rId4" cstate="screen">
            <a:extLst>
              <a:ext uri="{28A0092B-C50C-407E-A947-70E740481C1C}">
                <a14:useLocalDpi xmlns:a14="http://schemas.microsoft.com/office/drawing/2010/main"/>
              </a:ext>
            </a:extLst>
          </a:blip>
          <a:stretch>
            <a:fillRect/>
          </a:stretch>
        </p:blipFill>
        <p:spPr>
          <a:xfrm>
            <a:off x="4414188" y="3932710"/>
            <a:ext cx="4406402" cy="2448000"/>
          </a:xfrm>
          <a:prstGeom prst="rect">
            <a:avLst/>
          </a:prstGeom>
        </p:spPr>
      </p:pic>
      <p:sp>
        <p:nvSpPr>
          <p:cNvPr id="6" name="Titel 5">
            <a:extLst>
              <a:ext uri="{FF2B5EF4-FFF2-40B4-BE49-F238E27FC236}">
                <a16:creationId xmlns:a16="http://schemas.microsoft.com/office/drawing/2014/main" xmlns="" id="{AC0D39BE-3450-4F98-A6A7-A6CED9BC1138}"/>
              </a:ext>
            </a:extLst>
          </p:cNvPr>
          <p:cNvSpPr>
            <a:spLocks noGrp="1"/>
          </p:cNvSpPr>
          <p:nvPr>
            <p:ph type="title"/>
          </p:nvPr>
        </p:nvSpPr>
        <p:spPr/>
        <p:txBody>
          <a:bodyPr/>
          <a:lstStyle/>
          <a:p>
            <a:r>
              <a:rPr lang="de-DE" dirty="0"/>
              <a:t>Bring dich ein: Großveranstaltungen</a:t>
            </a:r>
          </a:p>
        </p:txBody>
      </p:sp>
    </p:spTree>
    <p:extLst>
      <p:ext uri="{BB962C8B-B14F-4D97-AF65-F5344CB8AC3E}">
        <p14:creationId xmlns:p14="http://schemas.microsoft.com/office/powerpoint/2010/main" val="177486141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E24BC5E5-0C63-4F27-9681-58FCB97018B3}"/>
              </a:ext>
            </a:extLst>
          </p:cNvPr>
          <p:cNvSpPr>
            <a:spLocks noGrp="1"/>
          </p:cNvSpPr>
          <p:nvPr>
            <p:ph sz="half" idx="1"/>
          </p:nvPr>
        </p:nvSpPr>
        <p:spPr>
          <a:xfrm>
            <a:off x="794848" y="5229250"/>
            <a:ext cx="7559232" cy="1295480"/>
          </a:xfrm>
        </p:spPr>
        <p:txBody>
          <a:bodyPr/>
          <a:lstStyle/>
          <a:p>
            <a:r>
              <a:rPr lang="de-DE" dirty="0"/>
              <a:t>25.000 Schlafplätze auf dem Messegelände: kostenfrei</a:t>
            </a:r>
          </a:p>
          <a:p>
            <a:r>
              <a:rPr lang="de-DE" dirty="0"/>
              <a:t>Frühstück, Mittag- und Abendessen für alle Teilnehmer - 18 Stunden pro Tag</a:t>
            </a:r>
          </a:p>
        </p:txBody>
      </p:sp>
      <p:sp>
        <p:nvSpPr>
          <p:cNvPr id="4" name="Foliennummernplatzhalter 3">
            <a:extLst>
              <a:ext uri="{FF2B5EF4-FFF2-40B4-BE49-F238E27FC236}">
                <a16:creationId xmlns:a16="http://schemas.microsoft.com/office/drawing/2014/main" xmlns="" id="{CDF10B61-EFA6-4EE8-88DA-914EFF269508}"/>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16</a:t>
            </a:fld>
            <a:endParaRPr lang="de-DE" dirty="0">
              <a:solidFill>
                <a:prstClr val="black"/>
              </a:solidFill>
            </a:endParaRPr>
          </a:p>
        </p:txBody>
      </p:sp>
      <p:sp>
        <p:nvSpPr>
          <p:cNvPr id="6" name="Titel 5">
            <a:extLst>
              <a:ext uri="{FF2B5EF4-FFF2-40B4-BE49-F238E27FC236}">
                <a16:creationId xmlns:a16="http://schemas.microsoft.com/office/drawing/2014/main" xmlns="" id="{BBF2411E-FC95-43E5-86A5-68CE1F7196EB}"/>
              </a:ext>
            </a:extLst>
          </p:cNvPr>
          <p:cNvSpPr>
            <a:spLocks noGrp="1"/>
          </p:cNvSpPr>
          <p:nvPr>
            <p:ph type="title"/>
          </p:nvPr>
        </p:nvSpPr>
        <p:spPr/>
        <p:txBody>
          <a:bodyPr/>
          <a:lstStyle/>
          <a:p>
            <a:r>
              <a:rPr lang="de-DE" dirty="0"/>
              <a:t>Leben auf dem IJT: All Inclusive</a:t>
            </a:r>
          </a:p>
        </p:txBody>
      </p:sp>
      <p:pic>
        <p:nvPicPr>
          <p:cNvPr id="11" name="Inhaltsplatzhalter 9">
            <a:extLst>
              <a:ext uri="{FF2B5EF4-FFF2-40B4-BE49-F238E27FC236}">
                <a16:creationId xmlns:a16="http://schemas.microsoft.com/office/drawing/2014/main" xmlns="" id="{7EC92AC2-7883-45B0-BF65-877EED0A9288}"/>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1700213" y="1351192"/>
            <a:ext cx="5743575" cy="3829050"/>
          </a:xfrm>
        </p:spPr>
      </p:pic>
    </p:spTree>
    <p:extLst>
      <p:ext uri="{BB962C8B-B14F-4D97-AF65-F5344CB8AC3E}">
        <p14:creationId xmlns:p14="http://schemas.microsoft.com/office/powerpoint/2010/main" val="84443224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CB59B8B4-749C-4EAF-B3C8-F6E233162AC5}"/>
              </a:ext>
            </a:extLst>
          </p:cNvPr>
          <p:cNvSpPr>
            <a:spLocks noGrp="1"/>
          </p:cNvSpPr>
          <p:nvPr>
            <p:ph sz="half" idx="1"/>
          </p:nvPr>
        </p:nvSpPr>
        <p:spPr>
          <a:xfrm>
            <a:off x="794848" y="1340710"/>
            <a:ext cx="3777151" cy="5040000"/>
          </a:xfrm>
        </p:spPr>
        <p:txBody>
          <a:bodyPr/>
          <a:lstStyle/>
          <a:p>
            <a:r>
              <a:rPr lang="de-DE" dirty="0" err="1"/>
              <a:t>ijtambassador.nakwest</a:t>
            </a:r>
            <a:endParaRPr lang="de-DE" dirty="0"/>
          </a:p>
          <a:p>
            <a:r>
              <a:rPr lang="de-DE" dirty="0" err="1"/>
              <a:t>ijtambassador.nakbb</a:t>
            </a:r>
            <a:endParaRPr lang="de-DE" dirty="0"/>
          </a:p>
          <a:p>
            <a:r>
              <a:rPr lang="de-DE" dirty="0" err="1"/>
              <a:t>ijtambassador.nordost</a:t>
            </a:r>
            <a:endParaRPr lang="de-DE" dirty="0"/>
          </a:p>
          <a:p>
            <a:r>
              <a:rPr lang="de-DE" dirty="0" err="1"/>
              <a:t>ijtambassador.sui</a:t>
            </a:r>
            <a:endParaRPr lang="de-DE" dirty="0"/>
          </a:p>
          <a:p>
            <a:r>
              <a:rPr lang="de-DE" dirty="0" err="1"/>
              <a:t>ijtambassador.naksued</a:t>
            </a:r>
            <a:endParaRPr lang="de-DE" dirty="0"/>
          </a:p>
          <a:p>
            <a:r>
              <a:rPr lang="de-DE" dirty="0"/>
              <a:t>iyc.ambassador.uk</a:t>
            </a:r>
          </a:p>
          <a:p>
            <a:r>
              <a:rPr lang="de-DE" dirty="0"/>
              <a:t>iyc2019nl</a:t>
            </a:r>
          </a:p>
          <a:p>
            <a:r>
              <a:rPr lang="de-DE" dirty="0"/>
              <a:t>jijambassadeur.fr</a:t>
            </a:r>
          </a:p>
          <a:p>
            <a:pPr lvl="1"/>
            <a:endParaRPr lang="de-DE" dirty="0"/>
          </a:p>
        </p:txBody>
      </p:sp>
      <p:pic>
        <p:nvPicPr>
          <p:cNvPr id="10" name="Inhaltsplatzhalter 9">
            <a:extLst>
              <a:ext uri="{FF2B5EF4-FFF2-40B4-BE49-F238E27FC236}">
                <a16:creationId xmlns:a16="http://schemas.microsoft.com/office/drawing/2014/main" xmlns="" id="{4C011656-21B0-4E46-9180-50FD604E8BBA}"/>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4682080" y="1340710"/>
            <a:ext cx="3672000" cy="2448000"/>
          </a:xfrm>
        </p:spPr>
      </p:pic>
      <p:sp>
        <p:nvSpPr>
          <p:cNvPr id="4" name="Foliennummernplatzhalter 3">
            <a:extLst>
              <a:ext uri="{FF2B5EF4-FFF2-40B4-BE49-F238E27FC236}">
                <a16:creationId xmlns:a16="http://schemas.microsoft.com/office/drawing/2014/main" xmlns="" id="{E654C61E-B554-4967-8948-C634D32E61B4}"/>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17</a:t>
            </a:fld>
            <a:endParaRPr lang="de-DE" dirty="0">
              <a:solidFill>
                <a:prstClr val="black"/>
              </a:solidFill>
            </a:endParaRPr>
          </a:p>
        </p:txBody>
      </p:sp>
      <p:pic>
        <p:nvPicPr>
          <p:cNvPr id="12" name="Inhaltsplatzhalter 11">
            <a:extLst>
              <a:ext uri="{FF2B5EF4-FFF2-40B4-BE49-F238E27FC236}">
                <a16:creationId xmlns:a16="http://schemas.microsoft.com/office/drawing/2014/main" xmlns="" id="{6953A591-AE96-4F49-B809-7934CD7740F7}"/>
              </a:ext>
            </a:extLst>
          </p:cNvPr>
          <p:cNvPicPr>
            <a:picLocks noGrp="1" noChangeAspect="1"/>
          </p:cNvPicPr>
          <p:nvPr>
            <p:ph sz="half" idx="12"/>
          </p:nvPr>
        </p:nvPicPr>
        <p:blipFill>
          <a:blip r:embed="rId3" cstate="screen">
            <a:extLst>
              <a:ext uri="{28A0092B-C50C-407E-A947-70E740481C1C}">
                <a14:useLocalDpi xmlns:a14="http://schemas.microsoft.com/office/drawing/2010/main"/>
              </a:ext>
            </a:extLst>
          </a:blip>
          <a:stretch>
            <a:fillRect/>
          </a:stretch>
        </p:blipFill>
        <p:spPr>
          <a:xfrm>
            <a:off x="4680000" y="3932710"/>
            <a:ext cx="3672000" cy="2448000"/>
          </a:xfrm>
        </p:spPr>
      </p:pic>
      <p:sp>
        <p:nvSpPr>
          <p:cNvPr id="6" name="Titel 5">
            <a:extLst>
              <a:ext uri="{FF2B5EF4-FFF2-40B4-BE49-F238E27FC236}">
                <a16:creationId xmlns:a16="http://schemas.microsoft.com/office/drawing/2014/main" xmlns="" id="{C242B634-AF77-4C7A-BBF5-9D2DBF46D31F}"/>
              </a:ext>
            </a:extLst>
          </p:cNvPr>
          <p:cNvSpPr>
            <a:spLocks noGrp="1"/>
          </p:cNvSpPr>
          <p:nvPr>
            <p:ph type="title"/>
          </p:nvPr>
        </p:nvSpPr>
        <p:spPr/>
        <p:txBody>
          <a:bodyPr/>
          <a:lstStyle/>
          <a:p>
            <a:r>
              <a:rPr lang="de-DE" dirty="0"/>
              <a:t>Besucht eure IJT-Botschafter bei Instagram</a:t>
            </a:r>
          </a:p>
        </p:txBody>
      </p:sp>
    </p:spTree>
    <p:extLst>
      <p:ext uri="{BB962C8B-B14F-4D97-AF65-F5344CB8AC3E}">
        <p14:creationId xmlns:p14="http://schemas.microsoft.com/office/powerpoint/2010/main" val="316926119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nhaltsplatzhalter 9">
            <a:extLst>
              <a:ext uri="{FF2B5EF4-FFF2-40B4-BE49-F238E27FC236}">
                <a16:creationId xmlns:a16="http://schemas.microsoft.com/office/drawing/2014/main" xmlns="" id="{6C544424-07EE-4488-8F46-BD2DA8E93E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4431952" y="4725180"/>
            <a:ext cx="2447925" cy="2447925"/>
          </a:xfrm>
          <a:prstGeom prst="rect">
            <a:avLst/>
          </a:prstGeom>
          <a:noFill/>
          <a:ln w="9525">
            <a:noFill/>
            <a:miter lim="800000"/>
            <a:headEnd/>
            <a:tailEnd/>
          </a:ln>
          <a:effectLst/>
        </p:spPr>
      </p:pic>
      <p:pic>
        <p:nvPicPr>
          <p:cNvPr id="16" name="Inhaltsplatzhalter 9">
            <a:extLst>
              <a:ext uri="{FF2B5EF4-FFF2-40B4-BE49-F238E27FC236}">
                <a16:creationId xmlns:a16="http://schemas.microsoft.com/office/drawing/2014/main" xmlns="" id="{2B571C25-4FC6-4F18-B61D-3B5B83433F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rot="-840000">
            <a:off x="1629714" y="990784"/>
            <a:ext cx="3488622" cy="3488622"/>
          </a:xfrm>
          <a:prstGeom prst="rect">
            <a:avLst/>
          </a:prstGeom>
          <a:noFill/>
          <a:ln w="9525">
            <a:noFill/>
            <a:miter lim="800000"/>
            <a:headEnd/>
            <a:tailEnd/>
          </a:ln>
          <a:effectLst/>
        </p:spPr>
      </p:pic>
      <p:pic>
        <p:nvPicPr>
          <p:cNvPr id="17" name="Inhaltsplatzhalter 9">
            <a:extLst>
              <a:ext uri="{FF2B5EF4-FFF2-40B4-BE49-F238E27FC236}">
                <a16:creationId xmlns:a16="http://schemas.microsoft.com/office/drawing/2014/main" xmlns="" id="{377233A8-2BE5-4A2A-B326-5FF313DA90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auto">
          <a:xfrm>
            <a:off x="4932051" y="932337"/>
            <a:ext cx="1705398" cy="1705398"/>
          </a:xfrm>
          <a:prstGeom prst="rect">
            <a:avLst/>
          </a:prstGeom>
          <a:noFill/>
          <a:ln w="9525">
            <a:noFill/>
            <a:miter lim="800000"/>
            <a:headEnd/>
            <a:tailEnd/>
          </a:ln>
          <a:effectLst/>
        </p:spPr>
      </p:pic>
      <p:pic>
        <p:nvPicPr>
          <p:cNvPr id="8" name="Inhaltsplatzhalter 7">
            <a:extLst>
              <a:ext uri="{FF2B5EF4-FFF2-40B4-BE49-F238E27FC236}">
                <a16:creationId xmlns:a16="http://schemas.microsoft.com/office/drawing/2014/main" xmlns="" id="{BC883E7C-617C-48C1-B104-97F1243C42D9}"/>
              </a:ext>
            </a:extLst>
          </p:cNvPr>
          <p:cNvPicPr>
            <a:picLocks noGrp="1" noChangeAspect="1"/>
          </p:cNvPicPr>
          <p:nvPr>
            <p:ph sz="half" idx="2"/>
          </p:nvPr>
        </p:nvPicPr>
        <p:blipFill>
          <a:blip r:embed="rId6" cstate="screen">
            <a:extLst>
              <a:ext uri="{28A0092B-C50C-407E-A947-70E740481C1C}">
                <a14:useLocalDpi xmlns:a14="http://schemas.microsoft.com/office/drawing/2010/main"/>
              </a:ext>
            </a:extLst>
          </a:blip>
          <a:stretch>
            <a:fillRect/>
          </a:stretch>
        </p:blipFill>
        <p:spPr>
          <a:xfrm>
            <a:off x="6587770" y="1124680"/>
            <a:ext cx="2664683" cy="2664683"/>
          </a:xfrm>
        </p:spPr>
      </p:pic>
      <p:sp>
        <p:nvSpPr>
          <p:cNvPr id="4" name="Foliennummernplatzhalter 3">
            <a:extLst>
              <a:ext uri="{FF2B5EF4-FFF2-40B4-BE49-F238E27FC236}">
                <a16:creationId xmlns:a16="http://schemas.microsoft.com/office/drawing/2014/main" xmlns="" id="{1C3B1C4F-FC6A-4585-AFB4-171B8BD03EAC}"/>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18</a:t>
            </a:fld>
            <a:endParaRPr lang="de-DE" dirty="0">
              <a:solidFill>
                <a:prstClr val="black"/>
              </a:solidFill>
            </a:endParaRPr>
          </a:p>
        </p:txBody>
      </p:sp>
      <p:pic>
        <p:nvPicPr>
          <p:cNvPr id="10" name="Inhaltsplatzhalter 9">
            <a:extLst>
              <a:ext uri="{FF2B5EF4-FFF2-40B4-BE49-F238E27FC236}">
                <a16:creationId xmlns:a16="http://schemas.microsoft.com/office/drawing/2014/main" xmlns="" id="{DE419F79-3308-43E5-B7E3-AA6D7CB6B225}"/>
              </a:ext>
            </a:extLst>
          </p:cNvPr>
          <p:cNvPicPr>
            <a:picLocks noGrp="1" noChangeAspect="1"/>
          </p:cNvPicPr>
          <p:nvPr>
            <p:ph sz="half" idx="12"/>
          </p:nvPr>
        </p:nvPicPr>
        <p:blipFill>
          <a:blip r:embed="rId7" cstate="screen">
            <a:extLst>
              <a:ext uri="{28A0092B-C50C-407E-A947-70E740481C1C}">
                <a14:useLocalDpi xmlns:a14="http://schemas.microsoft.com/office/drawing/2010/main"/>
              </a:ext>
            </a:extLst>
          </a:blip>
          <a:stretch>
            <a:fillRect/>
          </a:stretch>
        </p:blipFill>
        <p:spPr>
          <a:xfrm>
            <a:off x="7308380" y="3981706"/>
            <a:ext cx="2447925" cy="2447925"/>
          </a:xfrm>
        </p:spPr>
      </p:pic>
      <p:sp>
        <p:nvSpPr>
          <p:cNvPr id="6" name="Titel 5">
            <a:extLst>
              <a:ext uri="{FF2B5EF4-FFF2-40B4-BE49-F238E27FC236}">
                <a16:creationId xmlns:a16="http://schemas.microsoft.com/office/drawing/2014/main" xmlns="" id="{85EE0FF2-837E-41E8-8FC8-4328384DAC41}"/>
              </a:ext>
            </a:extLst>
          </p:cNvPr>
          <p:cNvSpPr>
            <a:spLocks noGrp="1"/>
          </p:cNvSpPr>
          <p:nvPr>
            <p:ph type="title"/>
          </p:nvPr>
        </p:nvSpPr>
        <p:spPr>
          <a:xfrm>
            <a:off x="792000" y="764630"/>
            <a:ext cx="7560000" cy="884614"/>
          </a:xfrm>
        </p:spPr>
        <p:txBody>
          <a:bodyPr/>
          <a:lstStyle/>
          <a:p>
            <a:r>
              <a:rPr lang="de-DE" dirty="0"/>
              <a:t>NEU: Der offizielle IJT-Shop</a:t>
            </a:r>
            <a:br>
              <a:rPr lang="de-DE" dirty="0"/>
            </a:br>
            <a:r>
              <a:rPr lang="de-DE" dirty="0"/>
              <a:t>unter shop.ijt2019.org</a:t>
            </a:r>
          </a:p>
        </p:txBody>
      </p:sp>
      <p:pic>
        <p:nvPicPr>
          <p:cNvPr id="11" name="Inhaltsplatzhalter 9">
            <a:extLst>
              <a:ext uri="{FF2B5EF4-FFF2-40B4-BE49-F238E27FC236}">
                <a16:creationId xmlns:a16="http://schemas.microsoft.com/office/drawing/2014/main" xmlns="" id="{78762B5B-3787-4E0C-9CC2-8DAE280385B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bwMode="auto">
          <a:xfrm>
            <a:off x="39342" y="3600418"/>
            <a:ext cx="2854278" cy="2854278"/>
          </a:xfrm>
          <a:prstGeom prst="rect">
            <a:avLst/>
          </a:prstGeom>
          <a:noFill/>
          <a:ln w="9525">
            <a:noFill/>
            <a:miter lim="800000"/>
            <a:headEnd/>
            <a:tailEnd/>
          </a:ln>
          <a:effectLst/>
        </p:spPr>
      </p:pic>
      <p:pic>
        <p:nvPicPr>
          <p:cNvPr id="14" name="Inhaltsplatzhalter 9">
            <a:extLst>
              <a:ext uri="{FF2B5EF4-FFF2-40B4-BE49-F238E27FC236}">
                <a16:creationId xmlns:a16="http://schemas.microsoft.com/office/drawing/2014/main" xmlns="" id="{4C0902A7-0898-42E7-9632-225401C57BF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auto">
          <a:xfrm>
            <a:off x="2813569" y="4260180"/>
            <a:ext cx="1543326" cy="1543326"/>
          </a:xfrm>
          <a:prstGeom prst="rect">
            <a:avLst/>
          </a:prstGeom>
          <a:noFill/>
          <a:ln w="9525">
            <a:noFill/>
            <a:miter lim="800000"/>
            <a:headEnd/>
            <a:tailEnd/>
          </a:ln>
          <a:effectLst/>
        </p:spPr>
      </p:pic>
      <p:pic>
        <p:nvPicPr>
          <p:cNvPr id="15" name="Inhaltsplatzhalter 9">
            <a:extLst>
              <a:ext uri="{FF2B5EF4-FFF2-40B4-BE49-F238E27FC236}">
                <a16:creationId xmlns:a16="http://schemas.microsoft.com/office/drawing/2014/main" xmlns="" id="{886397AA-1A85-4538-B34D-4F83E3DA9AC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auto">
          <a:xfrm>
            <a:off x="62018" y="1988800"/>
            <a:ext cx="1645368" cy="1645368"/>
          </a:xfrm>
          <a:prstGeom prst="rect">
            <a:avLst/>
          </a:prstGeom>
          <a:noFill/>
          <a:ln w="9525">
            <a:noFill/>
            <a:miter lim="800000"/>
            <a:headEnd/>
            <a:tailEnd/>
          </a:ln>
          <a:effectLst/>
        </p:spPr>
      </p:pic>
      <p:sp>
        <p:nvSpPr>
          <p:cNvPr id="2" name="Pfeil: nach rechts 1">
            <a:extLst>
              <a:ext uri="{FF2B5EF4-FFF2-40B4-BE49-F238E27FC236}">
                <a16:creationId xmlns:a16="http://schemas.microsoft.com/office/drawing/2014/main" xmlns="" id="{9B37CD86-6C76-4DC6-8EA9-608B5F6872FB}"/>
              </a:ext>
            </a:extLst>
          </p:cNvPr>
          <p:cNvSpPr/>
          <p:nvPr/>
        </p:nvSpPr>
        <p:spPr bwMode="auto">
          <a:xfrm>
            <a:off x="3707880" y="3284980"/>
            <a:ext cx="466862" cy="324011"/>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de-DE" sz="1400">
              <a:solidFill>
                <a:prstClr val="black"/>
              </a:solidFill>
            </a:endParaRPr>
          </a:p>
        </p:txBody>
      </p:sp>
      <p:pic>
        <p:nvPicPr>
          <p:cNvPr id="12" name="Inhaltsplatzhalter 9">
            <a:extLst>
              <a:ext uri="{FF2B5EF4-FFF2-40B4-BE49-F238E27FC236}">
                <a16:creationId xmlns:a16="http://schemas.microsoft.com/office/drawing/2014/main" xmlns="" id="{2E57FCF2-35F1-463B-AD18-5E09DA5B383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bwMode="auto">
          <a:xfrm>
            <a:off x="4303347" y="2637305"/>
            <a:ext cx="2447925" cy="2447925"/>
          </a:xfrm>
          <a:prstGeom prst="rect">
            <a:avLst/>
          </a:prstGeom>
          <a:noFill/>
          <a:ln w="9525">
            <a:noFill/>
            <a:miter lim="800000"/>
            <a:headEnd/>
            <a:tailEnd/>
          </a:ln>
          <a:effectLst/>
        </p:spPr>
      </p:pic>
    </p:spTree>
    <p:extLst>
      <p:ext uri="{BB962C8B-B14F-4D97-AF65-F5344CB8AC3E}">
        <p14:creationId xmlns:p14="http://schemas.microsoft.com/office/powerpoint/2010/main" val="30744824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1CF89A9F-AB02-4FF5-A6FF-DBE77310D4AF}"/>
              </a:ext>
            </a:extLst>
          </p:cNvPr>
          <p:cNvSpPr>
            <a:spLocks noGrp="1"/>
          </p:cNvSpPr>
          <p:nvPr>
            <p:ph sz="half" idx="1"/>
          </p:nvPr>
        </p:nvSpPr>
        <p:spPr>
          <a:xfrm>
            <a:off x="794848" y="1340710"/>
            <a:ext cx="3910847" cy="5040000"/>
          </a:xfrm>
        </p:spPr>
        <p:txBody>
          <a:bodyPr/>
          <a:lstStyle/>
          <a:p>
            <a:r>
              <a:rPr lang="de-DE" dirty="0"/>
              <a:t>Offizielle Internetseite </a:t>
            </a:r>
            <a:r>
              <a:rPr lang="de-DE" dirty="0">
                <a:hlinkClick r:id="rId2"/>
              </a:rPr>
              <a:t>www.ijt2019.org</a:t>
            </a:r>
            <a:endParaRPr lang="de-DE" dirty="0"/>
          </a:p>
          <a:p>
            <a:r>
              <a:rPr lang="de-DE" dirty="0"/>
              <a:t>IJT 2019-App</a:t>
            </a:r>
          </a:p>
          <a:p>
            <a:r>
              <a:rPr lang="de-DE" dirty="0"/>
              <a:t>Facebook</a:t>
            </a:r>
          </a:p>
          <a:p>
            <a:r>
              <a:rPr lang="de-DE" dirty="0"/>
              <a:t>Instagram (iyc2019)</a:t>
            </a:r>
          </a:p>
          <a:p>
            <a:r>
              <a:rPr lang="de-DE" dirty="0"/>
              <a:t>IJT kompakt-Ausgaben mit Themenschwerpunkten</a:t>
            </a:r>
          </a:p>
          <a:p>
            <a:r>
              <a:rPr lang="de-DE" dirty="0"/>
              <a:t>Berichte in der Zeitschrift </a:t>
            </a:r>
            <a:r>
              <a:rPr lang="de-DE" dirty="0" err="1"/>
              <a:t>spirit</a:t>
            </a:r>
            <a:r>
              <a:rPr lang="de-DE" dirty="0"/>
              <a:t> (seit Sommer 2017)</a:t>
            </a:r>
          </a:p>
        </p:txBody>
      </p:sp>
      <p:pic>
        <p:nvPicPr>
          <p:cNvPr id="7" name="Inhaltsplatzhalter 6">
            <a:extLst>
              <a:ext uri="{FF2B5EF4-FFF2-40B4-BE49-F238E27FC236}">
                <a16:creationId xmlns:a16="http://schemas.microsoft.com/office/drawing/2014/main" xmlns="" id="{7ADB4E53-3BE5-4295-AE62-E85089A8D80C}"/>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4705695" y="1341438"/>
            <a:ext cx="3623573" cy="2447925"/>
          </a:xfrm>
          <a:prstGeom prst="rect">
            <a:avLst/>
          </a:prstGeom>
        </p:spPr>
      </p:pic>
      <p:sp>
        <p:nvSpPr>
          <p:cNvPr id="3" name="Foliennummernplatzhalter 2">
            <a:extLst>
              <a:ext uri="{FF2B5EF4-FFF2-40B4-BE49-F238E27FC236}">
                <a16:creationId xmlns:a16="http://schemas.microsoft.com/office/drawing/2014/main" xmlns="" id="{05728962-5FED-4661-BD1B-8A144ED568BA}"/>
              </a:ext>
            </a:extLst>
          </p:cNvPr>
          <p:cNvSpPr>
            <a:spLocks noGrp="1"/>
          </p:cNvSpPr>
          <p:nvPr>
            <p:ph type="sldNum" sz="quarter" idx="11"/>
          </p:nvPr>
        </p:nvSpPr>
        <p:spPr/>
        <p:txBody>
          <a:bodyPr/>
          <a:lstStyle/>
          <a:p>
            <a:r>
              <a:rPr lang="de-DE">
                <a:solidFill>
                  <a:prstClr val="black"/>
                </a:solidFill>
              </a:rPr>
              <a:t>Folie </a:t>
            </a:r>
            <a:fld id="{A46A0E8E-74CE-4515-809A-4287D14ACD91}" type="slidenum">
              <a:rPr lang="de-DE" smtClean="0">
                <a:solidFill>
                  <a:prstClr val="black"/>
                </a:solidFill>
              </a:rPr>
              <a:pPr/>
              <a:t>19</a:t>
            </a:fld>
            <a:endParaRPr lang="de-DE" dirty="0">
              <a:solidFill>
                <a:prstClr val="black"/>
              </a:solidFill>
            </a:endParaRPr>
          </a:p>
        </p:txBody>
      </p:sp>
      <p:pic>
        <p:nvPicPr>
          <p:cNvPr id="8" name="Inhaltsplatzhalter 7">
            <a:extLst>
              <a:ext uri="{FF2B5EF4-FFF2-40B4-BE49-F238E27FC236}">
                <a16:creationId xmlns:a16="http://schemas.microsoft.com/office/drawing/2014/main" xmlns="" id="{8EBCAEAC-5C02-4B2D-A931-7A5608A25B72}"/>
              </a:ext>
            </a:extLst>
          </p:cNvPr>
          <p:cNvPicPr>
            <a:picLocks noGrp="1" noChangeAspect="1"/>
          </p:cNvPicPr>
          <p:nvPr>
            <p:ph sz="half" idx="12"/>
          </p:nvPr>
        </p:nvPicPr>
        <p:blipFill>
          <a:blip r:embed="rId4" cstate="print">
            <a:extLst>
              <a:ext uri="{28A0092B-C50C-407E-A947-70E740481C1C}">
                <a14:useLocalDpi xmlns:a14="http://schemas.microsoft.com/office/drawing/2010/main" val="0"/>
              </a:ext>
            </a:extLst>
          </a:blip>
          <a:stretch>
            <a:fillRect/>
          </a:stretch>
        </p:blipFill>
        <p:spPr>
          <a:xfrm>
            <a:off x="5291931" y="3932238"/>
            <a:ext cx="2447925" cy="2447925"/>
          </a:xfrm>
          <a:prstGeom prst="rect">
            <a:avLst/>
          </a:prstGeom>
        </p:spPr>
      </p:pic>
      <p:sp>
        <p:nvSpPr>
          <p:cNvPr id="4" name="Titel 3">
            <a:extLst>
              <a:ext uri="{FF2B5EF4-FFF2-40B4-BE49-F238E27FC236}">
                <a16:creationId xmlns:a16="http://schemas.microsoft.com/office/drawing/2014/main" xmlns="" id="{ACCA1D95-2A2A-4C97-899C-2A7059CB5E75}"/>
              </a:ext>
            </a:extLst>
          </p:cNvPr>
          <p:cNvSpPr>
            <a:spLocks noGrp="1"/>
          </p:cNvSpPr>
          <p:nvPr>
            <p:ph type="title"/>
          </p:nvPr>
        </p:nvSpPr>
        <p:spPr/>
        <p:txBody>
          <a:bodyPr/>
          <a:lstStyle/>
          <a:p>
            <a:r>
              <a:rPr lang="de-DE" dirty="0"/>
              <a:t>Weitere Informationen</a:t>
            </a:r>
          </a:p>
        </p:txBody>
      </p:sp>
    </p:spTree>
    <p:extLst>
      <p:ext uri="{BB962C8B-B14F-4D97-AF65-F5344CB8AC3E}">
        <p14:creationId xmlns:p14="http://schemas.microsoft.com/office/powerpoint/2010/main" val="91094460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xmlns="" id="{E0631B9E-78E9-4821-AC70-44786704590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92957" y="1341438"/>
            <a:ext cx="7558087" cy="5038724"/>
          </a:xfrm>
        </p:spPr>
      </p:pic>
      <p:sp>
        <p:nvSpPr>
          <p:cNvPr id="3" name="Foliennummernplatzhalter 2">
            <a:extLst>
              <a:ext uri="{FF2B5EF4-FFF2-40B4-BE49-F238E27FC236}">
                <a16:creationId xmlns:a16="http://schemas.microsoft.com/office/drawing/2014/main" xmlns="" id="{32905BED-0491-4DDD-9593-25EFCF2EAF84}"/>
              </a:ext>
            </a:extLst>
          </p:cNvPr>
          <p:cNvSpPr>
            <a:spLocks noGrp="1"/>
          </p:cNvSpPr>
          <p:nvPr>
            <p:ph type="sldNum" sz="quarter" idx="11"/>
          </p:nvPr>
        </p:nvSpPr>
        <p:spPr/>
        <p:txBody>
          <a:bodyPr/>
          <a:lstStyle/>
          <a:p>
            <a:r>
              <a:rPr lang="de-DE" dirty="0">
                <a:solidFill>
                  <a:prstClr val="black"/>
                </a:solidFill>
              </a:rPr>
              <a:t>Folie </a:t>
            </a:r>
            <a:fld id="{A46A0E8E-74CE-4515-809A-4287D14ACD91}" type="slidenum">
              <a:rPr lang="de-DE" smtClean="0">
                <a:solidFill>
                  <a:prstClr val="black"/>
                </a:solidFill>
              </a:rPr>
              <a:pPr/>
              <a:t>2</a:t>
            </a:fld>
            <a:endParaRPr lang="de-DE" dirty="0">
              <a:solidFill>
                <a:prstClr val="black"/>
              </a:solidFill>
            </a:endParaRPr>
          </a:p>
        </p:txBody>
      </p:sp>
      <p:sp>
        <p:nvSpPr>
          <p:cNvPr id="4" name="Titel 3">
            <a:extLst>
              <a:ext uri="{FF2B5EF4-FFF2-40B4-BE49-F238E27FC236}">
                <a16:creationId xmlns:a16="http://schemas.microsoft.com/office/drawing/2014/main" xmlns="" id="{2EA4F33A-FD04-4398-8439-36801A8D9D99}"/>
              </a:ext>
            </a:extLst>
          </p:cNvPr>
          <p:cNvSpPr>
            <a:spLocks noGrp="1"/>
          </p:cNvSpPr>
          <p:nvPr>
            <p:ph type="title"/>
          </p:nvPr>
        </p:nvSpPr>
        <p:spPr>
          <a:xfrm>
            <a:off x="792000" y="764630"/>
            <a:ext cx="7560000" cy="504070"/>
          </a:xfrm>
        </p:spPr>
        <p:txBody>
          <a:bodyPr/>
          <a:lstStyle/>
          <a:p>
            <a:r>
              <a:rPr lang="de-DE" dirty="0"/>
              <a:t>Gottesdienst mit Stammapostel Schneider</a:t>
            </a:r>
          </a:p>
        </p:txBody>
      </p:sp>
    </p:spTree>
    <p:extLst>
      <p:ext uri="{BB962C8B-B14F-4D97-AF65-F5344CB8AC3E}">
        <p14:creationId xmlns:p14="http://schemas.microsoft.com/office/powerpoint/2010/main" val="170571400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A9910CE5-3EA8-448E-9243-CFCA7EDE2659}"/>
              </a:ext>
            </a:extLst>
          </p:cNvPr>
          <p:cNvSpPr>
            <a:spLocks noGrp="1"/>
          </p:cNvSpPr>
          <p:nvPr>
            <p:ph idx="1"/>
          </p:nvPr>
        </p:nvSpPr>
        <p:spPr>
          <a:xfrm>
            <a:off x="107380" y="1340710"/>
            <a:ext cx="7560000" cy="5040000"/>
          </a:xfrm>
        </p:spPr>
        <p:txBody>
          <a:bodyPr/>
          <a:lstStyle/>
          <a:p>
            <a:r>
              <a:rPr lang="en-US" dirty="0"/>
              <a:t>Das Pre-Event </a:t>
            </a:r>
            <a:r>
              <a:rPr lang="en-US" dirty="0" err="1"/>
              <a:t>zum</a:t>
            </a:r>
            <a:r>
              <a:rPr lang="en-US" dirty="0"/>
              <a:t> IJT 2019 </a:t>
            </a:r>
          </a:p>
          <a:p>
            <a:r>
              <a:rPr lang="en-US" b="1" dirty="0"/>
              <a:t>6. April 2019 </a:t>
            </a:r>
            <a:r>
              <a:rPr lang="en-US" dirty="0"/>
              <a:t>(</a:t>
            </a:r>
            <a:r>
              <a:rPr lang="en-US" dirty="0" err="1"/>
              <a:t>Samstag</a:t>
            </a:r>
            <a:r>
              <a:rPr lang="en-US" dirty="0"/>
              <a:t>)</a:t>
            </a:r>
          </a:p>
          <a:p>
            <a:pPr lvl="1"/>
            <a:r>
              <a:rPr lang="en-US" dirty="0" err="1"/>
              <a:t>Saubermachen</a:t>
            </a:r>
            <a:r>
              <a:rPr lang="en-US" dirty="0"/>
              <a:t> am </a:t>
            </a:r>
            <a:r>
              <a:rPr lang="en-US" dirty="0" err="1"/>
              <a:t>Rheinufer</a:t>
            </a:r>
            <a:r>
              <a:rPr lang="en-US" dirty="0"/>
              <a:t> (ab 10 </a:t>
            </a:r>
            <a:r>
              <a:rPr lang="en-US" dirty="0" err="1"/>
              <a:t>Uhr</a:t>
            </a:r>
            <a:r>
              <a:rPr lang="en-US" dirty="0"/>
              <a:t>)</a:t>
            </a:r>
          </a:p>
          <a:p>
            <a:pPr lvl="1"/>
            <a:r>
              <a:rPr lang="en-US" dirty="0" err="1"/>
              <a:t>Grillen</a:t>
            </a:r>
            <a:r>
              <a:rPr lang="en-US" dirty="0"/>
              <a:t> &amp; </a:t>
            </a:r>
            <a:r>
              <a:rPr lang="en-US" dirty="0" err="1"/>
              <a:t>Altstadttour</a:t>
            </a:r>
            <a:endParaRPr lang="en-US" dirty="0"/>
          </a:p>
          <a:p>
            <a:pPr lvl="1"/>
            <a:r>
              <a:rPr lang="en-US" dirty="0" err="1"/>
              <a:t>Abendprogramm</a:t>
            </a:r>
            <a:r>
              <a:rPr lang="en-US" dirty="0"/>
              <a:t/>
            </a:r>
            <a:br>
              <a:rPr lang="en-US" dirty="0"/>
            </a:br>
            <a:r>
              <a:rPr lang="en-US" dirty="0"/>
              <a:t>(</a:t>
            </a:r>
            <a:r>
              <a:rPr lang="en-US" dirty="0" err="1"/>
              <a:t>mit</a:t>
            </a:r>
            <a:r>
              <a:rPr lang="en-US" dirty="0"/>
              <a:t> </a:t>
            </a:r>
            <a:r>
              <a:rPr lang="en-US" dirty="0" err="1"/>
              <a:t>Übernachtungsmöglichkeit</a:t>
            </a:r>
            <a:r>
              <a:rPr lang="en-US" dirty="0"/>
              <a:t>)</a:t>
            </a:r>
          </a:p>
          <a:p>
            <a:r>
              <a:rPr lang="en-US" b="1" dirty="0"/>
              <a:t>7. April 2019 </a:t>
            </a:r>
            <a:r>
              <a:rPr lang="en-US" dirty="0"/>
              <a:t>(Sonntag)</a:t>
            </a:r>
          </a:p>
          <a:p>
            <a:pPr lvl="1"/>
            <a:r>
              <a:rPr lang="en-US" dirty="0"/>
              <a:t>IJT-</a:t>
            </a:r>
            <a:r>
              <a:rPr lang="en-US" dirty="0" err="1"/>
              <a:t>Vorfreude</a:t>
            </a:r>
            <a:r>
              <a:rPr lang="en-US" dirty="0"/>
              <a:t>-</a:t>
            </a:r>
            <a:r>
              <a:rPr lang="en-US" dirty="0" err="1"/>
              <a:t>Jugendgottesdienst</a:t>
            </a:r>
            <a:endParaRPr lang="en-US" dirty="0"/>
          </a:p>
        </p:txBody>
      </p:sp>
      <p:sp>
        <p:nvSpPr>
          <p:cNvPr id="4" name="Titel 3">
            <a:extLst>
              <a:ext uri="{FF2B5EF4-FFF2-40B4-BE49-F238E27FC236}">
                <a16:creationId xmlns:a16="http://schemas.microsoft.com/office/drawing/2014/main" xmlns="" id="{1B25A787-1AF5-4F71-BE55-789EA5DD1D64}"/>
              </a:ext>
            </a:extLst>
          </p:cNvPr>
          <p:cNvSpPr>
            <a:spLocks noGrp="1"/>
          </p:cNvSpPr>
          <p:nvPr>
            <p:ph type="title"/>
          </p:nvPr>
        </p:nvSpPr>
        <p:spPr>
          <a:xfrm>
            <a:off x="35370" y="764630"/>
            <a:ext cx="7560000" cy="504070"/>
          </a:xfrm>
        </p:spPr>
        <p:txBody>
          <a:bodyPr/>
          <a:lstStyle/>
          <a:p>
            <a:r>
              <a:rPr lang="en-US" dirty="0"/>
              <a:t>Dreck-</a:t>
            </a:r>
            <a:r>
              <a:rPr lang="en-US" dirty="0" err="1"/>
              <a:t>weg</a:t>
            </a:r>
            <a:r>
              <a:rPr lang="en-US" dirty="0"/>
              <a:t>-Tag 2019 in Düsseldorf</a:t>
            </a:r>
          </a:p>
        </p:txBody>
      </p:sp>
      <p:sp>
        <p:nvSpPr>
          <p:cNvPr id="6" name="Rechteck 5">
            <a:extLst>
              <a:ext uri="{FF2B5EF4-FFF2-40B4-BE49-F238E27FC236}">
                <a16:creationId xmlns:a16="http://schemas.microsoft.com/office/drawing/2014/main" xmlns="" id="{166915B8-91E6-4786-9EFB-7F6E7DEB3430}"/>
              </a:ext>
            </a:extLst>
          </p:cNvPr>
          <p:cNvSpPr/>
          <p:nvPr/>
        </p:nvSpPr>
        <p:spPr bwMode="auto">
          <a:xfrm>
            <a:off x="6712421" y="6452720"/>
            <a:ext cx="2431579" cy="4052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sz="1400">
              <a:solidFill>
                <a:prstClr val="black"/>
              </a:solidFill>
            </a:endParaRPr>
          </a:p>
        </p:txBody>
      </p:sp>
      <p:pic>
        <p:nvPicPr>
          <p:cNvPr id="10" name="Grafik 9">
            <a:extLst>
              <a:ext uri="{FF2B5EF4-FFF2-40B4-BE49-F238E27FC236}">
                <a16:creationId xmlns:a16="http://schemas.microsoft.com/office/drawing/2014/main" xmlns="" id="{70841A1A-5DF8-43DB-A608-E60BCD008B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290">
            <a:off x="6782900" y="3744389"/>
            <a:ext cx="2207513" cy="14707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Grafik 11">
            <a:extLst>
              <a:ext uri="{FF2B5EF4-FFF2-40B4-BE49-F238E27FC236}">
                <a16:creationId xmlns:a16="http://schemas.microsoft.com/office/drawing/2014/main" xmlns="" id="{80C2C132-9844-4A69-B9C2-FA26991416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2421" y="853592"/>
            <a:ext cx="2166808" cy="1443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Grafik 15">
            <a:extLst>
              <a:ext uri="{FF2B5EF4-FFF2-40B4-BE49-F238E27FC236}">
                <a16:creationId xmlns:a16="http://schemas.microsoft.com/office/drawing/2014/main" xmlns="" id="{27E573C9-9248-4C82-BE04-3222EC04ABA3}"/>
              </a:ext>
            </a:extLst>
          </p:cNvPr>
          <p:cNvPicPr>
            <a:picLocks noChangeAspect="1"/>
          </p:cNvPicPr>
          <p:nvPr/>
        </p:nvPicPr>
        <p:blipFill rotWithShape="1">
          <a:blip r:embed="rId5">
            <a:extLst>
              <a:ext uri="{28A0092B-C50C-407E-A947-70E740481C1C}">
                <a14:useLocalDpi xmlns:a14="http://schemas.microsoft.com/office/drawing/2010/main" val="0"/>
              </a:ext>
            </a:extLst>
          </a:blip>
          <a:srcRect t="13564" b="30749"/>
          <a:stretch/>
        </p:blipFill>
        <p:spPr>
          <a:xfrm>
            <a:off x="395420" y="4797190"/>
            <a:ext cx="4530741" cy="16809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Grafik 17">
            <a:extLst>
              <a:ext uri="{FF2B5EF4-FFF2-40B4-BE49-F238E27FC236}">
                <a16:creationId xmlns:a16="http://schemas.microsoft.com/office/drawing/2014/main" xmlns="" id="{34768325-D41C-455C-97A8-9BF3546CD25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4879" y="4941210"/>
            <a:ext cx="2207512" cy="1470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Grafik 7">
            <a:extLst>
              <a:ext uri="{FF2B5EF4-FFF2-40B4-BE49-F238E27FC236}">
                <a16:creationId xmlns:a16="http://schemas.microsoft.com/office/drawing/2014/main" xmlns="" id="{566690D8-9614-4101-A0F4-63F48F86D6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02930">
            <a:off x="6511964" y="2227756"/>
            <a:ext cx="2166810" cy="14436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hteck 2"/>
          <p:cNvSpPr/>
          <p:nvPr/>
        </p:nvSpPr>
        <p:spPr bwMode="auto">
          <a:xfrm rot="464337">
            <a:off x="3048033" y="5686892"/>
            <a:ext cx="4896680" cy="812955"/>
          </a:xfrm>
          <a:prstGeom prst="rect">
            <a:avLst/>
          </a:prstGeom>
          <a:gradFill flip="none" rotWithShape="1">
            <a:gsLst>
              <a:gs pos="0">
                <a:srgbClr val="2A6AB1"/>
              </a:gs>
              <a:gs pos="74000">
                <a:schemeClr val="accent1">
                  <a:lumMod val="45000"/>
                  <a:lumOff val="55000"/>
                </a:schemeClr>
              </a:gs>
              <a:gs pos="83000">
                <a:schemeClr val="accent1">
                  <a:lumMod val="64000"/>
                  <a:lumOff val="36000"/>
                </a:schemeClr>
              </a:gs>
              <a:gs pos="100000">
                <a:srgbClr val="5793C9"/>
              </a:gs>
            </a:gsLst>
            <a:lin ang="0" scaled="1"/>
            <a:tileRect/>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de-DE" sz="2000" dirty="0">
                <a:solidFill>
                  <a:prstClr val="white"/>
                </a:solidFill>
              </a:rPr>
              <a:t>Jetzt informieren und anmelden unter </a:t>
            </a:r>
            <a:r>
              <a:rPr lang="de-DE" sz="2000" b="1" dirty="0">
                <a:solidFill>
                  <a:prstClr val="white"/>
                </a:solidFill>
              </a:rPr>
              <a:t>www.nak-duesseldorf.de/dreckwegtag</a:t>
            </a:r>
          </a:p>
        </p:txBody>
      </p:sp>
      <p:sp>
        <p:nvSpPr>
          <p:cNvPr id="11" name="Foliennummernplatzhalter 2">
            <a:extLst>
              <a:ext uri="{FF2B5EF4-FFF2-40B4-BE49-F238E27FC236}">
                <a16:creationId xmlns:a16="http://schemas.microsoft.com/office/drawing/2014/main" xmlns="" id="{8A86AAD7-4850-4681-ACB7-8AA43B3B39D4}"/>
              </a:ext>
            </a:extLst>
          </p:cNvPr>
          <p:cNvSpPr>
            <a:spLocks noGrp="1"/>
          </p:cNvSpPr>
          <p:nvPr>
            <p:ph type="sldNum" sz="quarter" idx="11"/>
          </p:nvPr>
        </p:nvSpPr>
        <p:spPr>
          <a:xfrm>
            <a:off x="3923910" y="6454695"/>
            <a:ext cx="1296180" cy="358775"/>
          </a:xfrm>
        </p:spPr>
        <p:txBody>
          <a:bodyPr/>
          <a:lstStyle/>
          <a:p>
            <a:r>
              <a:rPr lang="de-DE" dirty="0">
                <a:solidFill>
                  <a:prstClr val="black"/>
                </a:solidFill>
              </a:rPr>
              <a:t>Folie </a:t>
            </a:r>
            <a:fld id="{A46A0E8E-74CE-4515-809A-4287D14ACD91}" type="slidenum">
              <a:rPr lang="de-DE" smtClean="0">
                <a:solidFill>
                  <a:prstClr val="black"/>
                </a:solidFill>
              </a:rPr>
              <a:pPr/>
              <a:t>20</a:t>
            </a:fld>
            <a:endParaRPr lang="de-DE" dirty="0">
              <a:solidFill>
                <a:prstClr val="black"/>
              </a:solidFill>
            </a:endParaRPr>
          </a:p>
        </p:txBody>
      </p:sp>
    </p:spTree>
    <p:extLst>
      <p:ext uri="{BB962C8B-B14F-4D97-AF65-F5344CB8AC3E}">
        <p14:creationId xmlns:p14="http://schemas.microsoft.com/office/powerpoint/2010/main" val="1356538593"/>
      </p:ext>
    </p:extLst>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a:extLst>
              <a:ext uri="{FF2B5EF4-FFF2-40B4-BE49-F238E27FC236}">
                <a16:creationId xmlns:a16="http://schemas.microsoft.com/office/drawing/2014/main" xmlns="" id="{FBBDC111-B0D1-4117-A7BA-D89514F0F8F6}"/>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p:pic>
      <p:sp>
        <p:nvSpPr>
          <p:cNvPr id="4" name="Foliennummernplatzhalter 3">
            <a:extLst>
              <a:ext uri="{FF2B5EF4-FFF2-40B4-BE49-F238E27FC236}">
                <a16:creationId xmlns:a16="http://schemas.microsoft.com/office/drawing/2014/main" xmlns="" id="{FCB93788-3AC9-491A-AFAF-C0B7A35D884F}"/>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21</a:t>
            </a:fld>
            <a:endParaRPr lang="de-DE" dirty="0">
              <a:solidFill>
                <a:prstClr val="black"/>
              </a:solidFill>
            </a:endParaRPr>
          </a:p>
        </p:txBody>
      </p:sp>
      <p:sp>
        <p:nvSpPr>
          <p:cNvPr id="7" name="Titel 6">
            <a:extLst>
              <a:ext uri="{FF2B5EF4-FFF2-40B4-BE49-F238E27FC236}">
                <a16:creationId xmlns:a16="http://schemas.microsoft.com/office/drawing/2014/main" xmlns="" id="{FC9827A5-46B2-4E09-B284-C95D627F085C}"/>
              </a:ext>
            </a:extLst>
          </p:cNvPr>
          <p:cNvSpPr>
            <a:spLocks noGrp="1"/>
          </p:cNvSpPr>
          <p:nvPr>
            <p:ph type="title"/>
          </p:nvPr>
        </p:nvSpPr>
        <p:spPr/>
        <p:txBody>
          <a:bodyPr/>
          <a:lstStyle/>
          <a:p>
            <a:r>
              <a:rPr lang="de-DE" dirty="0"/>
              <a:t>Bring deine Freunde mit!</a:t>
            </a:r>
          </a:p>
        </p:txBody>
      </p:sp>
    </p:spTree>
    <p:extLst>
      <p:ext uri="{BB962C8B-B14F-4D97-AF65-F5344CB8AC3E}">
        <p14:creationId xmlns:p14="http://schemas.microsoft.com/office/powerpoint/2010/main" val="379652314"/>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a:extLst>
              <a:ext uri="{FF2B5EF4-FFF2-40B4-BE49-F238E27FC236}">
                <a16:creationId xmlns:a16="http://schemas.microsoft.com/office/drawing/2014/main" xmlns="" id="{F61614EF-D6F2-45E4-BD91-58C0847D6D77}"/>
              </a:ext>
            </a:extLst>
          </p:cNvPr>
          <p:cNvPicPr>
            <a:picLocks noGrp="1" noChangeAspect="1"/>
          </p:cNvPicPr>
          <p:nvPr>
            <p:ph/>
          </p:nvPr>
        </p:nvPicPr>
        <p:blipFill>
          <a:blip r:embed="rId2" cstate="screen">
            <a:extLst>
              <a:ext uri="{28A0092B-C50C-407E-A947-70E740481C1C}">
                <a14:useLocalDpi xmlns:a14="http://schemas.microsoft.com/office/drawing/2010/main"/>
              </a:ext>
            </a:extLst>
          </a:blip>
          <a:stretch>
            <a:fillRect/>
          </a:stretch>
        </p:blipFill>
        <p:spPr>
          <a:xfrm>
            <a:off x="792163" y="1017059"/>
            <a:ext cx="7559675" cy="5039783"/>
          </a:xfrm>
        </p:spPr>
      </p:pic>
      <p:sp>
        <p:nvSpPr>
          <p:cNvPr id="3" name="Foliennummernplatzhalter 2">
            <a:extLst>
              <a:ext uri="{FF2B5EF4-FFF2-40B4-BE49-F238E27FC236}">
                <a16:creationId xmlns:a16="http://schemas.microsoft.com/office/drawing/2014/main" xmlns="" id="{BEDFB9C8-DFA3-4528-93A4-3B24D9DE047E}"/>
              </a:ext>
            </a:extLst>
          </p:cNvPr>
          <p:cNvSpPr>
            <a:spLocks noGrp="1"/>
          </p:cNvSpPr>
          <p:nvPr>
            <p:ph type="sldNum" sz="quarter" idx="11"/>
          </p:nvPr>
        </p:nvSpPr>
        <p:spPr>
          <a:xfrm>
            <a:off x="3923910" y="6454695"/>
            <a:ext cx="1296180" cy="358775"/>
          </a:xfrm>
        </p:spPr>
        <p:txBody>
          <a:bodyPr/>
          <a:lstStyle/>
          <a:p>
            <a:r>
              <a:rPr lang="de-DE" dirty="0">
                <a:solidFill>
                  <a:prstClr val="black"/>
                </a:solidFill>
              </a:rPr>
              <a:t>Folie </a:t>
            </a:r>
            <a:fld id="{A46A0E8E-74CE-4515-809A-4287D14ACD91}" type="slidenum">
              <a:rPr lang="de-DE" smtClean="0">
                <a:solidFill>
                  <a:prstClr val="black"/>
                </a:solidFill>
              </a:rPr>
              <a:pPr/>
              <a:t>22</a:t>
            </a:fld>
            <a:endParaRPr lang="de-DE" dirty="0">
              <a:solidFill>
                <a:prstClr val="black"/>
              </a:solidFill>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xmlns="" id="{4DE99A25-F99B-41F4-A281-5A2A05C9B04E}"/>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93713" y="1341438"/>
            <a:ext cx="7556574" cy="5038725"/>
          </a:xfrm>
        </p:spPr>
      </p:pic>
      <p:sp>
        <p:nvSpPr>
          <p:cNvPr id="3" name="Foliennummernplatzhalter 2">
            <a:extLst>
              <a:ext uri="{FF2B5EF4-FFF2-40B4-BE49-F238E27FC236}">
                <a16:creationId xmlns:a16="http://schemas.microsoft.com/office/drawing/2014/main" xmlns="" id="{ED03F90D-DF44-45A1-9295-1A536B0EE3AD}"/>
              </a:ext>
            </a:extLst>
          </p:cNvPr>
          <p:cNvSpPr>
            <a:spLocks noGrp="1"/>
          </p:cNvSpPr>
          <p:nvPr>
            <p:ph type="sldNum" sz="quarter" idx="11"/>
          </p:nvPr>
        </p:nvSpPr>
        <p:spPr/>
        <p:txBody>
          <a:bodyPr/>
          <a:lstStyle/>
          <a:p>
            <a:r>
              <a:rPr lang="de-DE">
                <a:solidFill>
                  <a:prstClr val="black"/>
                </a:solidFill>
              </a:rPr>
              <a:t>Folie </a:t>
            </a:r>
            <a:fld id="{A46A0E8E-74CE-4515-809A-4287D14ACD91}" type="slidenum">
              <a:rPr lang="de-DE" smtClean="0">
                <a:solidFill>
                  <a:prstClr val="black"/>
                </a:solidFill>
              </a:rPr>
              <a:pPr/>
              <a:t>3</a:t>
            </a:fld>
            <a:endParaRPr lang="de-DE" dirty="0">
              <a:solidFill>
                <a:prstClr val="black"/>
              </a:solidFill>
            </a:endParaRPr>
          </a:p>
        </p:txBody>
      </p:sp>
      <p:sp>
        <p:nvSpPr>
          <p:cNvPr id="4" name="Titel 3">
            <a:extLst>
              <a:ext uri="{FF2B5EF4-FFF2-40B4-BE49-F238E27FC236}">
                <a16:creationId xmlns:a16="http://schemas.microsoft.com/office/drawing/2014/main" xmlns="" id="{AD93D4EB-BA80-4D14-92CF-A5B8DFE50828}"/>
              </a:ext>
            </a:extLst>
          </p:cNvPr>
          <p:cNvSpPr>
            <a:spLocks noGrp="1"/>
          </p:cNvSpPr>
          <p:nvPr>
            <p:ph type="title"/>
          </p:nvPr>
        </p:nvSpPr>
        <p:spPr/>
        <p:txBody>
          <a:bodyPr/>
          <a:lstStyle/>
          <a:p>
            <a:r>
              <a:rPr lang="de-DE" dirty="0"/>
              <a:t>30.000 Jugendliche aus aller Welt</a:t>
            </a:r>
          </a:p>
        </p:txBody>
      </p:sp>
    </p:spTree>
    <p:extLst>
      <p:ext uri="{BB962C8B-B14F-4D97-AF65-F5344CB8AC3E}">
        <p14:creationId xmlns:p14="http://schemas.microsoft.com/office/powerpoint/2010/main" val="1542931672"/>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nhaltsplatzhalter 14">
            <a:extLst>
              <a:ext uri="{FF2B5EF4-FFF2-40B4-BE49-F238E27FC236}">
                <a16:creationId xmlns:a16="http://schemas.microsoft.com/office/drawing/2014/main" xmlns="" id="{B55E4F4A-8A80-4C72-B70F-8AC314E8596D}"/>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p:pic>
      <p:sp>
        <p:nvSpPr>
          <p:cNvPr id="3" name="Foliennummernplatzhalter 2">
            <a:extLst>
              <a:ext uri="{FF2B5EF4-FFF2-40B4-BE49-F238E27FC236}">
                <a16:creationId xmlns:a16="http://schemas.microsoft.com/office/drawing/2014/main" xmlns="" id="{A14019AF-A065-4106-A524-E8C04A856197}"/>
              </a:ext>
            </a:extLst>
          </p:cNvPr>
          <p:cNvSpPr>
            <a:spLocks noGrp="1"/>
          </p:cNvSpPr>
          <p:nvPr>
            <p:ph type="sldNum" sz="quarter" idx="11"/>
          </p:nvPr>
        </p:nvSpPr>
        <p:spPr/>
        <p:txBody>
          <a:bodyPr/>
          <a:lstStyle/>
          <a:p>
            <a:r>
              <a:rPr lang="de-DE">
                <a:solidFill>
                  <a:prstClr val="black"/>
                </a:solidFill>
              </a:rPr>
              <a:t>Folie </a:t>
            </a:r>
            <a:fld id="{A46A0E8E-74CE-4515-809A-4287D14ACD91}" type="slidenum">
              <a:rPr lang="de-DE" smtClean="0">
                <a:solidFill>
                  <a:prstClr val="black"/>
                </a:solidFill>
              </a:rPr>
              <a:pPr/>
              <a:t>4</a:t>
            </a:fld>
            <a:endParaRPr lang="de-DE" dirty="0">
              <a:solidFill>
                <a:prstClr val="black"/>
              </a:solidFill>
            </a:endParaRPr>
          </a:p>
        </p:txBody>
      </p:sp>
      <p:sp>
        <p:nvSpPr>
          <p:cNvPr id="4" name="Titel 3">
            <a:extLst>
              <a:ext uri="{FF2B5EF4-FFF2-40B4-BE49-F238E27FC236}">
                <a16:creationId xmlns:a16="http://schemas.microsoft.com/office/drawing/2014/main" xmlns="" id="{4E423413-821C-4BDF-A034-6BFEDBC65A84}"/>
              </a:ext>
            </a:extLst>
          </p:cNvPr>
          <p:cNvSpPr>
            <a:spLocks noGrp="1"/>
          </p:cNvSpPr>
          <p:nvPr>
            <p:ph type="title"/>
          </p:nvPr>
        </p:nvSpPr>
        <p:spPr/>
        <p:txBody>
          <a:bodyPr/>
          <a:lstStyle/>
          <a:p>
            <a:r>
              <a:rPr lang="de-DE" dirty="0"/>
              <a:t>Musikalische Vielfalt</a:t>
            </a:r>
          </a:p>
        </p:txBody>
      </p:sp>
      <p:pic>
        <p:nvPicPr>
          <p:cNvPr id="21" name="Inhaltsplatzhalter 20">
            <a:extLst>
              <a:ext uri="{FF2B5EF4-FFF2-40B4-BE49-F238E27FC236}">
                <a16:creationId xmlns:a16="http://schemas.microsoft.com/office/drawing/2014/main" xmlns="" id="{D0EB9B75-6930-412B-A055-3B56ED4E1446}"/>
              </a:ext>
            </a:extLst>
          </p:cNvPr>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4835632" y="1341438"/>
            <a:ext cx="3360523" cy="5038725"/>
          </a:xfrm>
        </p:spPr>
      </p:pic>
      <p:pic>
        <p:nvPicPr>
          <p:cNvPr id="19" name="Inhaltsplatzhalter 11">
            <a:extLst>
              <a:ext uri="{FF2B5EF4-FFF2-40B4-BE49-F238E27FC236}">
                <a16:creationId xmlns:a16="http://schemas.microsoft.com/office/drawing/2014/main" xmlns="" id="{886C8FCD-76D1-461D-A671-655E0560ED13}"/>
              </a:ext>
            </a:extLst>
          </p:cNvPr>
          <p:cNvPicPr>
            <a:picLocks noGrp="1" noChangeAspect="1"/>
          </p:cNvPicPr>
          <p:nvPr>
            <p:ph sz="half" idx="12"/>
          </p:nvPr>
        </p:nvPicPr>
        <p:blipFill>
          <a:blip r:embed="rId5" cstate="print">
            <a:extLst>
              <a:ext uri="{28A0092B-C50C-407E-A947-70E740481C1C}">
                <a14:useLocalDpi xmlns:a14="http://schemas.microsoft.com/office/drawing/2010/main" val="0"/>
              </a:ext>
            </a:extLst>
          </a:blip>
          <a:stretch>
            <a:fillRect/>
          </a:stretch>
        </p:blipFill>
        <p:spPr/>
      </p:pic>
    </p:spTree>
    <p:extLst>
      <p:ext uri="{BB962C8B-B14F-4D97-AF65-F5344CB8AC3E}">
        <p14:creationId xmlns:p14="http://schemas.microsoft.com/office/powerpoint/2010/main" val="45923859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xmlns="" id="{86512890-7894-4AB3-B87B-8D731ADB2C3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92163" y="1342276"/>
            <a:ext cx="7559675" cy="5037048"/>
          </a:xfrm>
        </p:spPr>
      </p:pic>
      <p:sp>
        <p:nvSpPr>
          <p:cNvPr id="3" name="Foliennummernplatzhalter 2">
            <a:extLst>
              <a:ext uri="{FF2B5EF4-FFF2-40B4-BE49-F238E27FC236}">
                <a16:creationId xmlns:a16="http://schemas.microsoft.com/office/drawing/2014/main" xmlns="" id="{4E1C0D8F-9221-48A2-B0F2-DCE3A551D49F}"/>
              </a:ext>
            </a:extLst>
          </p:cNvPr>
          <p:cNvSpPr>
            <a:spLocks noGrp="1"/>
          </p:cNvSpPr>
          <p:nvPr>
            <p:ph type="sldNum" sz="quarter" idx="11"/>
          </p:nvPr>
        </p:nvSpPr>
        <p:spPr/>
        <p:txBody>
          <a:bodyPr/>
          <a:lstStyle/>
          <a:p>
            <a:r>
              <a:rPr lang="de-DE">
                <a:solidFill>
                  <a:prstClr val="black"/>
                </a:solidFill>
              </a:rPr>
              <a:t>Folie </a:t>
            </a:r>
            <a:fld id="{A46A0E8E-74CE-4515-809A-4287D14ACD91}" type="slidenum">
              <a:rPr lang="de-DE" smtClean="0">
                <a:solidFill>
                  <a:prstClr val="black"/>
                </a:solidFill>
              </a:rPr>
              <a:pPr/>
              <a:t>5</a:t>
            </a:fld>
            <a:endParaRPr lang="de-DE" dirty="0">
              <a:solidFill>
                <a:prstClr val="black"/>
              </a:solidFill>
            </a:endParaRPr>
          </a:p>
        </p:txBody>
      </p:sp>
      <p:sp>
        <p:nvSpPr>
          <p:cNvPr id="4" name="Titel 3">
            <a:extLst>
              <a:ext uri="{FF2B5EF4-FFF2-40B4-BE49-F238E27FC236}">
                <a16:creationId xmlns:a16="http://schemas.microsoft.com/office/drawing/2014/main" xmlns="" id="{59A8F66A-CD72-41D5-BBA8-C97292425B08}"/>
              </a:ext>
            </a:extLst>
          </p:cNvPr>
          <p:cNvSpPr>
            <a:spLocks noGrp="1"/>
          </p:cNvSpPr>
          <p:nvPr>
            <p:ph type="title"/>
          </p:nvPr>
        </p:nvSpPr>
        <p:spPr/>
        <p:txBody>
          <a:bodyPr/>
          <a:lstStyle/>
          <a:p>
            <a:r>
              <a:rPr lang="de-DE" dirty="0"/>
              <a:t>Vier Großveranstaltungen in der Arena</a:t>
            </a:r>
          </a:p>
        </p:txBody>
      </p:sp>
    </p:spTree>
    <p:extLst>
      <p:ext uri="{BB962C8B-B14F-4D97-AF65-F5344CB8AC3E}">
        <p14:creationId xmlns:p14="http://schemas.microsoft.com/office/powerpoint/2010/main" val="198246980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a:extLst>
              <a:ext uri="{FF2B5EF4-FFF2-40B4-BE49-F238E27FC236}">
                <a16:creationId xmlns:a16="http://schemas.microsoft.com/office/drawing/2014/main" xmlns="" id="{250C872E-AECE-498F-90FF-D0253F7961A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539440" y="1700760"/>
            <a:ext cx="8099919" cy="4049959"/>
          </a:xfrm>
        </p:spPr>
      </p:pic>
      <p:sp>
        <p:nvSpPr>
          <p:cNvPr id="4" name="Foliennummernplatzhalter 3">
            <a:extLst>
              <a:ext uri="{FF2B5EF4-FFF2-40B4-BE49-F238E27FC236}">
                <a16:creationId xmlns:a16="http://schemas.microsoft.com/office/drawing/2014/main" xmlns="" id="{1F663AD8-1666-434E-89CF-573B847F5EA7}"/>
              </a:ext>
            </a:extLst>
          </p:cNvPr>
          <p:cNvSpPr>
            <a:spLocks noGrp="1"/>
          </p:cNvSpPr>
          <p:nvPr>
            <p:ph type="sldNum" sz="quarter" idx="11"/>
          </p:nvPr>
        </p:nvSpPr>
        <p:spPr/>
        <p:txBody>
          <a:bodyPr/>
          <a:lstStyle/>
          <a:p>
            <a:r>
              <a:rPr lang="de-DE">
                <a:solidFill>
                  <a:prstClr val="black"/>
                </a:solidFill>
              </a:rPr>
              <a:t>Folie </a:t>
            </a:r>
            <a:fld id="{B74578A5-E032-4DCB-97A9-2B0B53B5F9F2}" type="slidenum">
              <a:rPr lang="de-DE" smtClean="0">
                <a:solidFill>
                  <a:prstClr val="black"/>
                </a:solidFill>
              </a:rPr>
              <a:pPr/>
              <a:t>6</a:t>
            </a:fld>
            <a:endParaRPr lang="de-DE" dirty="0">
              <a:solidFill>
                <a:prstClr val="black"/>
              </a:solidFill>
            </a:endParaRPr>
          </a:p>
        </p:txBody>
      </p:sp>
      <p:sp>
        <p:nvSpPr>
          <p:cNvPr id="7" name="Titel 6">
            <a:extLst>
              <a:ext uri="{FF2B5EF4-FFF2-40B4-BE49-F238E27FC236}">
                <a16:creationId xmlns:a16="http://schemas.microsoft.com/office/drawing/2014/main" xmlns="" id="{F73487DC-BCE1-4D85-9E86-E5E73903F272}"/>
              </a:ext>
            </a:extLst>
          </p:cNvPr>
          <p:cNvSpPr>
            <a:spLocks noGrp="1"/>
          </p:cNvSpPr>
          <p:nvPr>
            <p:ph type="title"/>
          </p:nvPr>
        </p:nvSpPr>
        <p:spPr/>
        <p:txBody>
          <a:bodyPr/>
          <a:lstStyle/>
          <a:p>
            <a:r>
              <a:rPr lang="de-DE" dirty="0"/>
              <a:t>Begrüßungspaket mit dem offiziellen T-Shirt</a:t>
            </a:r>
          </a:p>
        </p:txBody>
      </p:sp>
    </p:spTree>
    <p:extLst>
      <p:ext uri="{BB962C8B-B14F-4D97-AF65-F5344CB8AC3E}">
        <p14:creationId xmlns:p14="http://schemas.microsoft.com/office/powerpoint/2010/main" val="229731097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xmlns="" id="{F108CF68-4EBD-435E-BCB8-DE37905BC64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92957" y="1341438"/>
            <a:ext cx="7558087" cy="5038725"/>
          </a:xfrm>
        </p:spPr>
      </p:pic>
      <p:sp>
        <p:nvSpPr>
          <p:cNvPr id="3" name="Foliennummernplatzhalter 2">
            <a:extLst>
              <a:ext uri="{FF2B5EF4-FFF2-40B4-BE49-F238E27FC236}">
                <a16:creationId xmlns:a16="http://schemas.microsoft.com/office/drawing/2014/main" xmlns="" id="{C2FEBEC0-BBD0-4176-B945-FDCAE054052D}"/>
              </a:ext>
            </a:extLst>
          </p:cNvPr>
          <p:cNvSpPr>
            <a:spLocks noGrp="1"/>
          </p:cNvSpPr>
          <p:nvPr>
            <p:ph type="sldNum" sz="quarter" idx="11"/>
          </p:nvPr>
        </p:nvSpPr>
        <p:spPr/>
        <p:txBody>
          <a:bodyPr/>
          <a:lstStyle/>
          <a:p>
            <a:r>
              <a:rPr lang="de-DE" dirty="0">
                <a:solidFill>
                  <a:prstClr val="black"/>
                </a:solidFill>
              </a:rPr>
              <a:t>Folie </a:t>
            </a:r>
            <a:fld id="{A46A0E8E-74CE-4515-809A-4287D14ACD91}" type="slidenum">
              <a:rPr lang="de-DE" smtClean="0">
                <a:solidFill>
                  <a:prstClr val="black"/>
                </a:solidFill>
              </a:rPr>
              <a:pPr/>
              <a:t>7</a:t>
            </a:fld>
            <a:endParaRPr lang="de-DE" dirty="0">
              <a:solidFill>
                <a:prstClr val="black"/>
              </a:solidFill>
            </a:endParaRPr>
          </a:p>
        </p:txBody>
      </p:sp>
      <p:sp>
        <p:nvSpPr>
          <p:cNvPr id="4" name="Titel 3">
            <a:extLst>
              <a:ext uri="{FF2B5EF4-FFF2-40B4-BE49-F238E27FC236}">
                <a16:creationId xmlns:a16="http://schemas.microsoft.com/office/drawing/2014/main" xmlns="" id="{B5C68003-60AE-4F37-8CF0-2E112C02C2CB}"/>
              </a:ext>
            </a:extLst>
          </p:cNvPr>
          <p:cNvSpPr>
            <a:spLocks noGrp="1"/>
          </p:cNvSpPr>
          <p:nvPr>
            <p:ph type="title"/>
          </p:nvPr>
        </p:nvSpPr>
        <p:spPr/>
        <p:txBody>
          <a:bodyPr/>
          <a:lstStyle/>
          <a:p>
            <a:r>
              <a:rPr lang="de-DE" dirty="0"/>
              <a:t>Pop-Oratorium “I AM“</a:t>
            </a:r>
          </a:p>
        </p:txBody>
      </p:sp>
    </p:spTree>
    <p:extLst>
      <p:ext uri="{BB962C8B-B14F-4D97-AF65-F5344CB8AC3E}">
        <p14:creationId xmlns:p14="http://schemas.microsoft.com/office/powerpoint/2010/main" val="319397888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a:extLst>
              <a:ext uri="{FF2B5EF4-FFF2-40B4-BE49-F238E27FC236}">
                <a16:creationId xmlns:a16="http://schemas.microsoft.com/office/drawing/2014/main" xmlns="" id="{4E23FFE9-2CBC-4D7C-8DD8-600CCDC73E6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98022" y="1344122"/>
            <a:ext cx="7547956" cy="5033356"/>
          </a:xfrm>
        </p:spPr>
      </p:pic>
      <p:sp>
        <p:nvSpPr>
          <p:cNvPr id="2" name="Titel 1">
            <a:extLst>
              <a:ext uri="{FF2B5EF4-FFF2-40B4-BE49-F238E27FC236}">
                <a16:creationId xmlns:a16="http://schemas.microsoft.com/office/drawing/2014/main" xmlns="" id="{CBBBA736-C4FC-49BD-B294-5AD916C97154}"/>
              </a:ext>
            </a:extLst>
          </p:cNvPr>
          <p:cNvSpPr>
            <a:spLocks noGrp="1"/>
          </p:cNvSpPr>
          <p:nvPr>
            <p:ph type="title"/>
          </p:nvPr>
        </p:nvSpPr>
        <p:spPr/>
        <p:txBody>
          <a:bodyPr/>
          <a:lstStyle/>
          <a:p>
            <a:r>
              <a:rPr lang="de-DE" dirty="0"/>
              <a:t>Stammapostel Schneider freut sich auf euch</a:t>
            </a:r>
          </a:p>
        </p:txBody>
      </p:sp>
      <p:sp>
        <p:nvSpPr>
          <p:cNvPr id="8" name="Titel 3">
            <a:extLst>
              <a:ext uri="{FF2B5EF4-FFF2-40B4-BE49-F238E27FC236}">
                <a16:creationId xmlns:a16="http://schemas.microsoft.com/office/drawing/2014/main" xmlns="" id="{EEB9AA23-F6A6-4B3D-AE2B-74E851C6CB3E}"/>
              </a:ext>
            </a:extLst>
          </p:cNvPr>
          <p:cNvSpPr txBox="1">
            <a:spLocks/>
          </p:cNvSpPr>
          <p:nvPr/>
        </p:nvSpPr>
        <p:spPr bwMode="auto">
          <a:xfrm>
            <a:off x="1043510" y="4581160"/>
            <a:ext cx="3888540" cy="15842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rgbClr val="5793C9"/>
              </a:buClr>
              <a:buFont typeface="Wingdings" pitchFamily="2" charset="2"/>
              <a:buChar char="§"/>
              <a:defRPr sz="2400">
                <a:solidFill>
                  <a:schemeClr val="tx1"/>
                </a:solidFill>
                <a:latin typeface="+mn-lt"/>
                <a:ea typeface="+mn-ea"/>
                <a:cs typeface="+mn-cs"/>
              </a:defRPr>
            </a:lvl1pPr>
            <a:lvl2pPr marL="742950" indent="-285750" algn="l" rtl="0" fontAlgn="base">
              <a:spcBef>
                <a:spcPct val="20000"/>
              </a:spcBef>
              <a:spcAft>
                <a:spcPct val="0"/>
              </a:spcAft>
              <a:buClr>
                <a:srgbClr val="6C8FC9"/>
              </a:buClr>
              <a:buSzPct val="85000"/>
              <a:buFont typeface="Arial" charset="0"/>
              <a:buChar char="–"/>
              <a:defRPr sz="2200">
                <a:solidFill>
                  <a:schemeClr val="tx1"/>
                </a:solidFill>
                <a:latin typeface="+mn-lt"/>
              </a:defRPr>
            </a:lvl2pPr>
            <a:lvl3pPr marL="1143000" indent="-228600" algn="l" rtl="0" fontAlgn="base">
              <a:spcBef>
                <a:spcPct val="20000"/>
              </a:spcBef>
              <a:spcAft>
                <a:spcPct val="0"/>
              </a:spcAft>
              <a:buClr>
                <a:srgbClr val="6C8FC9"/>
              </a:buClr>
              <a:buChar char="•"/>
              <a:defRPr sz="2000">
                <a:solidFill>
                  <a:schemeClr val="tx1"/>
                </a:solidFill>
                <a:latin typeface="+mn-lt"/>
              </a:defRPr>
            </a:lvl3pPr>
            <a:lvl4pPr marL="1600200" indent="-228600" algn="l" rtl="0" fontAlgn="base">
              <a:spcBef>
                <a:spcPct val="20000"/>
              </a:spcBef>
              <a:spcAft>
                <a:spcPct val="0"/>
              </a:spcAft>
              <a:buClr>
                <a:srgbClr val="6C8FC9"/>
              </a:buClr>
              <a:buFont typeface="Arial" charset="0"/>
              <a:buChar char="-"/>
              <a:defRPr sz="1800">
                <a:solidFill>
                  <a:schemeClr val="tx1"/>
                </a:solidFill>
                <a:latin typeface="+mn-lt"/>
              </a:defRPr>
            </a:lvl4pPr>
            <a:lvl5pPr marL="2057400" indent="-228600" algn="l" rtl="0" fontAlgn="base">
              <a:spcBef>
                <a:spcPct val="20000"/>
              </a:spcBef>
              <a:spcAft>
                <a:spcPct val="0"/>
              </a:spcAft>
              <a:buClr>
                <a:srgbClr val="6C8FC9"/>
              </a:buClr>
              <a:buFont typeface="Arial" charset="0"/>
              <a:buChar char="·"/>
              <a:defRPr sz="1600">
                <a:solidFill>
                  <a:schemeClr val="tx1"/>
                </a:solidFill>
                <a:latin typeface="+mn-lt"/>
              </a:defRPr>
            </a:lvl5pPr>
            <a:lvl6pPr marL="2514600" indent="-228600" algn="l" rtl="0" fontAlgn="base">
              <a:spcBef>
                <a:spcPct val="20000"/>
              </a:spcBef>
              <a:spcAft>
                <a:spcPct val="0"/>
              </a:spcAft>
              <a:buClr>
                <a:srgbClr val="6C8FC9"/>
              </a:buClr>
              <a:buFont typeface="Arial" charset="0"/>
              <a:buChar char="·"/>
              <a:defRPr sz="1400">
                <a:solidFill>
                  <a:schemeClr val="tx1"/>
                </a:solidFill>
                <a:latin typeface="+mn-lt"/>
              </a:defRPr>
            </a:lvl6pPr>
            <a:lvl7pPr marL="2971800" indent="-228600" algn="l" rtl="0" fontAlgn="base">
              <a:spcBef>
                <a:spcPct val="20000"/>
              </a:spcBef>
              <a:spcAft>
                <a:spcPct val="0"/>
              </a:spcAft>
              <a:buClr>
                <a:srgbClr val="6C8FC9"/>
              </a:buClr>
              <a:buFont typeface="Arial" charset="0"/>
              <a:buChar char="·"/>
              <a:defRPr sz="1400">
                <a:solidFill>
                  <a:schemeClr val="tx1"/>
                </a:solidFill>
                <a:latin typeface="+mn-lt"/>
              </a:defRPr>
            </a:lvl7pPr>
            <a:lvl8pPr marL="3429000" indent="-228600" algn="l" rtl="0" fontAlgn="base">
              <a:spcBef>
                <a:spcPct val="20000"/>
              </a:spcBef>
              <a:spcAft>
                <a:spcPct val="0"/>
              </a:spcAft>
              <a:buClr>
                <a:srgbClr val="6C8FC9"/>
              </a:buClr>
              <a:buFont typeface="Arial" charset="0"/>
              <a:buChar char="·"/>
              <a:defRPr sz="1400">
                <a:solidFill>
                  <a:schemeClr val="tx1"/>
                </a:solidFill>
                <a:latin typeface="+mn-lt"/>
              </a:defRPr>
            </a:lvl8pPr>
            <a:lvl9pPr marL="3886200" indent="-228600" algn="l" rtl="0" fontAlgn="base">
              <a:spcBef>
                <a:spcPct val="20000"/>
              </a:spcBef>
              <a:spcAft>
                <a:spcPct val="0"/>
              </a:spcAft>
              <a:buClr>
                <a:srgbClr val="6C8FC9"/>
              </a:buClr>
              <a:buFont typeface="Arial" charset="0"/>
              <a:buChar char="·"/>
              <a:defRPr sz="1400">
                <a:solidFill>
                  <a:schemeClr val="tx1"/>
                </a:solidFill>
                <a:latin typeface="+mn-lt"/>
              </a:defRPr>
            </a:lvl9pPr>
          </a:lstStyle>
          <a:p>
            <a:pPr marL="0" indent="0">
              <a:buFont typeface="Wingdings" pitchFamily="2" charset="2"/>
              <a:buNone/>
            </a:pPr>
            <a:r>
              <a:rPr lang="de-DE" sz="4400" i="1" kern="0" dirty="0">
                <a:solidFill>
                  <a:prstClr val="white">
                    <a:lumMod val="95000"/>
                  </a:prstClr>
                </a:solidFill>
              </a:rPr>
              <a:t>„Kommt nach Düsseldorf!“</a:t>
            </a:r>
          </a:p>
        </p:txBody>
      </p:sp>
      <p:sp>
        <p:nvSpPr>
          <p:cNvPr id="5" name="Foliennummernplatzhalter 2">
            <a:extLst>
              <a:ext uri="{FF2B5EF4-FFF2-40B4-BE49-F238E27FC236}">
                <a16:creationId xmlns:a16="http://schemas.microsoft.com/office/drawing/2014/main" xmlns="" id="{AFF22C3D-C667-465C-9B08-30BBB292D7F5}"/>
              </a:ext>
            </a:extLst>
          </p:cNvPr>
          <p:cNvSpPr>
            <a:spLocks noGrp="1"/>
          </p:cNvSpPr>
          <p:nvPr>
            <p:ph type="sldNum" sz="quarter" idx="11"/>
          </p:nvPr>
        </p:nvSpPr>
        <p:spPr>
          <a:xfrm>
            <a:off x="3923910" y="6454695"/>
            <a:ext cx="1296180" cy="358775"/>
          </a:xfrm>
        </p:spPr>
        <p:txBody>
          <a:bodyPr/>
          <a:lstStyle/>
          <a:p>
            <a:r>
              <a:rPr lang="de-DE" dirty="0">
                <a:solidFill>
                  <a:prstClr val="black"/>
                </a:solidFill>
              </a:rPr>
              <a:t>Folie </a:t>
            </a:r>
            <a:fld id="{A46A0E8E-74CE-4515-809A-4287D14ACD91}" type="slidenum">
              <a:rPr lang="de-DE" smtClean="0">
                <a:solidFill>
                  <a:prstClr val="black"/>
                </a:solidFill>
              </a:rPr>
              <a:pPr/>
              <a:t>8</a:t>
            </a:fld>
            <a:endParaRPr lang="de-DE" dirty="0">
              <a:solidFill>
                <a:prstClr val="black"/>
              </a:solidFill>
            </a:endParaRPr>
          </a:p>
        </p:txBody>
      </p:sp>
    </p:spTree>
    <p:extLst>
      <p:ext uri="{BB962C8B-B14F-4D97-AF65-F5344CB8AC3E}">
        <p14:creationId xmlns:p14="http://schemas.microsoft.com/office/powerpoint/2010/main" val="11978542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xmlns="" id="{28E03314-5D2F-4FB6-828A-97BC8388DB6A}"/>
              </a:ext>
            </a:extLst>
          </p:cNvPr>
          <p:cNvSpPr>
            <a:spLocks noGrp="1"/>
          </p:cNvSpPr>
          <p:nvPr>
            <p:ph sz="half" idx="1"/>
          </p:nvPr>
        </p:nvSpPr>
        <p:spPr/>
        <p:txBody>
          <a:bodyPr/>
          <a:lstStyle/>
          <a:p>
            <a:r>
              <a:rPr lang="de-DE" dirty="0"/>
              <a:t>Jugendliche und junge Erwachsene von 14 bis einschließlich 35 Jahren</a:t>
            </a:r>
          </a:p>
          <a:p>
            <a:r>
              <a:rPr lang="de-DE" dirty="0"/>
              <a:t>Konfirmanden der Jahrgänge 2019 und 2020 mit ihren Lehrern und deren Partner</a:t>
            </a:r>
          </a:p>
          <a:p>
            <a:r>
              <a:rPr lang="de-DE" dirty="0"/>
              <a:t>Jugendbeauftragte</a:t>
            </a:r>
            <a:br>
              <a:rPr lang="de-DE" dirty="0"/>
            </a:br>
            <a:r>
              <a:rPr lang="de-DE" dirty="0"/>
              <a:t>mit Partner</a:t>
            </a:r>
          </a:p>
          <a:p>
            <a:r>
              <a:rPr lang="de-DE" dirty="0"/>
              <a:t>Gemeindevorsteher und Bezirksämter mit Partner</a:t>
            </a:r>
          </a:p>
          <a:p>
            <a:r>
              <a:rPr lang="de-DE" dirty="0"/>
              <a:t>Freunde einladen!</a:t>
            </a:r>
          </a:p>
        </p:txBody>
      </p:sp>
      <p:pic>
        <p:nvPicPr>
          <p:cNvPr id="9" name="Inhaltsplatzhalter 8">
            <a:extLst>
              <a:ext uri="{FF2B5EF4-FFF2-40B4-BE49-F238E27FC236}">
                <a16:creationId xmlns:a16="http://schemas.microsoft.com/office/drawing/2014/main" xmlns="" id="{EDC730A2-38D7-4C33-91E6-62D412D70CB9}"/>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p:pic>
      <p:sp>
        <p:nvSpPr>
          <p:cNvPr id="3" name="Foliennummernplatzhalter 2">
            <a:extLst>
              <a:ext uri="{FF2B5EF4-FFF2-40B4-BE49-F238E27FC236}">
                <a16:creationId xmlns:a16="http://schemas.microsoft.com/office/drawing/2014/main" xmlns="" id="{E6C28BAB-E075-439A-9E04-A147C4AA3D46}"/>
              </a:ext>
            </a:extLst>
          </p:cNvPr>
          <p:cNvSpPr>
            <a:spLocks noGrp="1"/>
          </p:cNvSpPr>
          <p:nvPr>
            <p:ph type="sldNum" sz="quarter" idx="11"/>
          </p:nvPr>
        </p:nvSpPr>
        <p:spPr/>
        <p:txBody>
          <a:bodyPr/>
          <a:lstStyle/>
          <a:p>
            <a:r>
              <a:rPr lang="de-DE">
                <a:solidFill>
                  <a:prstClr val="black"/>
                </a:solidFill>
              </a:rPr>
              <a:t>Folie </a:t>
            </a:r>
            <a:fld id="{A46A0E8E-74CE-4515-809A-4287D14ACD91}" type="slidenum">
              <a:rPr lang="de-DE" smtClean="0">
                <a:solidFill>
                  <a:prstClr val="black"/>
                </a:solidFill>
              </a:rPr>
              <a:pPr/>
              <a:t>9</a:t>
            </a:fld>
            <a:endParaRPr lang="de-DE" dirty="0">
              <a:solidFill>
                <a:prstClr val="black"/>
              </a:solidFill>
            </a:endParaRPr>
          </a:p>
        </p:txBody>
      </p:sp>
      <p:sp>
        <p:nvSpPr>
          <p:cNvPr id="4" name="Titel 3">
            <a:extLst>
              <a:ext uri="{FF2B5EF4-FFF2-40B4-BE49-F238E27FC236}">
                <a16:creationId xmlns:a16="http://schemas.microsoft.com/office/drawing/2014/main" xmlns="" id="{BC416AAA-23B5-4B32-8690-324B9D388808}"/>
              </a:ext>
            </a:extLst>
          </p:cNvPr>
          <p:cNvSpPr>
            <a:spLocks noGrp="1"/>
          </p:cNvSpPr>
          <p:nvPr>
            <p:ph type="title"/>
          </p:nvPr>
        </p:nvSpPr>
        <p:spPr/>
        <p:txBody>
          <a:bodyPr/>
          <a:lstStyle/>
          <a:p>
            <a:r>
              <a:rPr lang="de-DE" dirty="0"/>
              <a:t>Eingeladener Teilnehmerkreis</a:t>
            </a:r>
          </a:p>
        </p:txBody>
      </p:sp>
      <p:pic>
        <p:nvPicPr>
          <p:cNvPr id="19" name="Inhaltsplatzhalter 18">
            <a:extLst>
              <a:ext uri="{FF2B5EF4-FFF2-40B4-BE49-F238E27FC236}">
                <a16:creationId xmlns:a16="http://schemas.microsoft.com/office/drawing/2014/main" xmlns="" id="{22C30398-A160-4CA8-B605-51A42C726082}"/>
              </a:ext>
            </a:extLst>
          </p:cNvPr>
          <p:cNvPicPr>
            <a:picLocks noGrp="1" noChangeAspect="1"/>
          </p:cNvPicPr>
          <p:nvPr>
            <p:ph sz="half" idx="12"/>
          </p:nvPr>
        </p:nvPicPr>
        <p:blipFill>
          <a:blip r:embed="rId4" cstate="screen">
            <a:extLst>
              <a:ext uri="{28A0092B-C50C-407E-A947-70E740481C1C}">
                <a14:useLocalDpi xmlns:a14="http://schemas.microsoft.com/office/drawing/2010/main"/>
              </a:ext>
            </a:extLst>
          </a:blip>
          <a:stretch>
            <a:fillRect/>
          </a:stretch>
        </p:blipFill>
        <p:spPr/>
      </p:pic>
    </p:spTree>
    <p:extLst>
      <p:ext uri="{BB962C8B-B14F-4D97-AF65-F5344CB8AC3E}">
        <p14:creationId xmlns:p14="http://schemas.microsoft.com/office/powerpoint/2010/main" val="834380095"/>
      </p:ext>
    </p:extLst>
  </p:cSld>
  <p:clrMapOvr>
    <a:masterClrMapping/>
  </p:clrMapOvr>
  <p:transition spd="slow">
    <p:push dir="u"/>
  </p:transition>
</p:sld>
</file>

<file path=ppt/theme/theme1.xml><?xml version="1.0" encoding="utf-8"?>
<a:theme xmlns:a="http://schemas.openxmlformats.org/drawingml/2006/main" name="Standard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4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tandarddesig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657</Words>
  <Application>Microsoft Office PowerPoint</Application>
  <PresentationFormat>Bildschirmpräsentation (4:3)</PresentationFormat>
  <Paragraphs>127</Paragraphs>
  <Slides>22</Slides>
  <Notes>13</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22</vt:i4>
      </vt:variant>
    </vt:vector>
  </HeadingPairs>
  <TitlesOfParts>
    <vt:vector size="27" baseType="lpstr">
      <vt:lpstr>Arial</vt:lpstr>
      <vt:lpstr>Calibri</vt:lpstr>
      <vt:lpstr>Verdana</vt:lpstr>
      <vt:lpstr>Wingdings</vt:lpstr>
      <vt:lpstr>Standarddesign</vt:lpstr>
      <vt:lpstr>Der Internationale Jugendtag 2019</vt:lpstr>
      <vt:lpstr>Gottesdienst mit Stammapostel Schneider</vt:lpstr>
      <vt:lpstr>30.000 Jugendliche aus aller Welt</vt:lpstr>
      <vt:lpstr>Musikalische Vielfalt</vt:lpstr>
      <vt:lpstr>Vier Großveranstaltungen in der Arena</vt:lpstr>
      <vt:lpstr>Begrüßungspaket mit dem offiziellen T-Shirt</vt:lpstr>
      <vt:lpstr>Pop-Oratorium “I AM“</vt:lpstr>
      <vt:lpstr>Stammapostel Schneider freut sich auf euch</vt:lpstr>
      <vt:lpstr>Eingeladener Teilnehmerkreis</vt:lpstr>
      <vt:lpstr>Veranstaltungsort: Messe und Arena Düsseldorf</vt:lpstr>
      <vt:lpstr>PowerPoint-Präsentation</vt:lpstr>
      <vt:lpstr>PowerPoint-Präsentation</vt:lpstr>
      <vt:lpstr>PowerPoint-Präsentation</vt:lpstr>
      <vt:lpstr>PowerPoint-Präsentation</vt:lpstr>
      <vt:lpstr>Bring dich ein: Großveranstaltungen</vt:lpstr>
      <vt:lpstr>Leben auf dem IJT: All Inclusive</vt:lpstr>
      <vt:lpstr>Besucht eure IJT-Botschafter bei Instagram</vt:lpstr>
      <vt:lpstr>NEU: Der offizielle IJT-Shop unter shop.ijt2019.org</vt:lpstr>
      <vt:lpstr>Weitere Informationen</vt:lpstr>
      <vt:lpstr>Dreck-weg-Tag 2019 in Düsseldorf</vt:lpstr>
      <vt:lpstr>Bring deine Freunde mit!</vt:lpstr>
      <vt:lpstr>PowerPoint-Präsentation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 Internationale Jugendtag 2019</dc:title>
  <dc:creator>Jennifer Jendral</dc:creator>
  <cp:lastModifiedBy>Jennifer Jendral</cp:lastModifiedBy>
  <cp:revision>3</cp:revision>
  <dcterms:created xsi:type="dcterms:W3CDTF">2019-01-22T15:07:43Z</dcterms:created>
  <dcterms:modified xsi:type="dcterms:W3CDTF">2019-01-25T12:45:15Z</dcterms:modified>
</cp:coreProperties>
</file>